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5AC7-314E-4329-97E0-B6E759EDF775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4451-DA73-4DDF-A222-8542F577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4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考试样张</a:t>
            </a:r>
            <a:endParaRPr lang="zh-CN" altLang="en-US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8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2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339</TotalTime>
  <Words>2</Words>
  <Application>Microsoft Office PowerPoint</Application>
  <PresentationFormat>全屏显示(4:3)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跋涉</vt:lpstr>
      <vt:lpstr>考试样张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DADI</dc:creator>
  <cp:lastModifiedBy>DADI</cp:lastModifiedBy>
  <cp:revision>20</cp:revision>
  <dcterms:created xsi:type="dcterms:W3CDTF">2014-03-22T03:52:17Z</dcterms:created>
  <dcterms:modified xsi:type="dcterms:W3CDTF">2014-05-18T10:58:34Z</dcterms:modified>
</cp:coreProperties>
</file>