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57" r:id="rId3"/>
    <p:sldId id="306" r:id="rId4"/>
    <p:sldId id="269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8"/>
    <a:srgbClr val="33CCCC"/>
    <a:srgbClr val="99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9" autoAdjust="0"/>
    <p:restoredTop sz="95386" autoAdjust="0"/>
  </p:normalViewPr>
  <p:slideViewPr>
    <p:cSldViewPr>
      <p:cViewPr>
        <p:scale>
          <a:sx n="157" d="100"/>
          <a:sy n="157" d="100"/>
        </p:scale>
        <p:origin x="-342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6AE1F-63B1-47AD-9B8C-A17AEA89822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B52F8-B5AC-413F-BEE6-6F443B985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9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2327" y="3939902"/>
            <a:ext cx="9165431" cy="1203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>
                <a:solidFill>
                  <a:srgbClr val="08388A"/>
                </a:solidFill>
              </a:rPr>
              <a:t>    </a:t>
            </a:r>
            <a:endParaRPr lang="zh-CN" altLang="en-US" dirty="0">
              <a:solidFill>
                <a:srgbClr val="08388A"/>
              </a:solidFill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419872" y="4275479"/>
            <a:ext cx="0" cy="53244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6666475" y="369164"/>
            <a:ext cx="2160240" cy="338554"/>
            <a:chOff x="5187233" y="3240192"/>
            <a:chExt cx="2160240" cy="338554"/>
          </a:xfrm>
        </p:grpSpPr>
        <p:sp>
          <p:nvSpPr>
            <p:cNvPr id="8" name="矩形 7"/>
            <p:cNvSpPr/>
            <p:nvPr/>
          </p:nvSpPr>
          <p:spPr>
            <a:xfrm>
              <a:off x="5187233" y="3264339"/>
              <a:ext cx="1800200" cy="290261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7942" y="3240192"/>
              <a:ext cx="13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www.ickey.cn</a:t>
              </a:r>
              <a:endParaRPr lang="zh-CN" alt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87433" y="3265455"/>
              <a:ext cx="360040" cy="2891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9441" y="3310435"/>
              <a:ext cx="216024" cy="20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7" name="Picture 3" descr="D:\2019\2-品牌部\1-企业文化升级\2-线下物料设计内容\新vi应用\PPT-logo电子产业平台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0388" r="14587" b="14556"/>
          <a:stretch/>
        </p:blipFill>
        <p:spPr bwMode="auto">
          <a:xfrm>
            <a:off x="390062" y="4235701"/>
            <a:ext cx="284791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4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7"/>
          <p:cNvSpPr/>
          <p:nvPr/>
        </p:nvSpPr>
        <p:spPr>
          <a:xfrm>
            <a:off x="1986323" y="246643"/>
            <a:ext cx="5171354" cy="655544"/>
          </a:xfrm>
          <a:custGeom>
            <a:avLst/>
            <a:gdLst>
              <a:gd name="connsiteX0" fmla="*/ 174812 w 5701553"/>
              <a:gd name="connsiteY0" fmla="*/ 26894 h 874059"/>
              <a:gd name="connsiteX1" fmla="*/ 0 w 5701553"/>
              <a:gd name="connsiteY1" fmla="*/ 874059 h 874059"/>
              <a:gd name="connsiteX2" fmla="*/ 5499847 w 5701553"/>
              <a:gd name="connsiteY2" fmla="*/ 632012 h 874059"/>
              <a:gd name="connsiteX3" fmla="*/ 5701553 w 5701553"/>
              <a:gd name="connsiteY3" fmla="*/ 0 h 874059"/>
              <a:gd name="connsiteX4" fmla="*/ 174812 w 5701553"/>
              <a:gd name="connsiteY4" fmla="*/ 26894 h 8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553" h="874059">
                <a:moveTo>
                  <a:pt x="174812" y="26894"/>
                </a:moveTo>
                <a:lnTo>
                  <a:pt x="0" y="874059"/>
                </a:lnTo>
                <a:lnTo>
                  <a:pt x="5499847" y="632012"/>
                </a:lnTo>
                <a:lnTo>
                  <a:pt x="5701553" y="0"/>
                </a:lnTo>
                <a:lnTo>
                  <a:pt x="174812" y="26894"/>
                </a:lnTo>
                <a:close/>
              </a:path>
            </a:pathLst>
          </a:custGeom>
          <a:solidFill>
            <a:srgbClr val="08388A"/>
          </a:solidFill>
          <a:ln>
            <a:noFill/>
          </a:ln>
          <a:effectLst>
            <a:outerShdw blurRad="50800" dist="762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3" descr="D:\2019\2-品牌部\1-企业文化升级\2-线下物料设计内容\新vi应用\PPT-logo电子产业平台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0388" r="14587" b="14556"/>
          <a:stretch/>
        </p:blipFill>
        <p:spPr bwMode="auto">
          <a:xfrm>
            <a:off x="7308304" y="4454500"/>
            <a:ext cx="142396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59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1"/>
          <p:cNvGrpSpPr>
            <a:grpSpLocks/>
          </p:cNvGrpSpPr>
          <p:nvPr userDrawn="1"/>
        </p:nvGrpSpPr>
        <p:grpSpPr bwMode="auto">
          <a:xfrm>
            <a:off x="161258" y="303908"/>
            <a:ext cx="2642535" cy="551719"/>
            <a:chOff x="3886200" y="188686"/>
            <a:chExt cx="4699000" cy="979714"/>
          </a:xfrm>
          <a:solidFill>
            <a:srgbClr val="08388A"/>
          </a:solidFill>
        </p:grpSpPr>
        <p:sp>
          <p:nvSpPr>
            <p:cNvPr id="9" name="任意多边形 18"/>
            <p:cNvSpPr/>
            <p:nvPr/>
          </p:nvSpPr>
          <p:spPr>
            <a:xfrm>
              <a:off x="3886200" y="188686"/>
              <a:ext cx="4495801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0" name="任意多边形 20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08388A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3" descr="D:\2019\2-品牌部\1-企业文化升级\2-线下物料设计内容\新vi应用\PPT-logo电子产业平台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0388" r="14587" b="14556"/>
          <a:stretch/>
        </p:blipFill>
        <p:spPr bwMode="auto">
          <a:xfrm>
            <a:off x="7308304" y="4454500"/>
            <a:ext cx="142396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67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21432" y="3692979"/>
            <a:ext cx="9165431" cy="1450521"/>
          </a:xfrm>
          <a:prstGeom prst="rect">
            <a:avLst/>
          </a:prstGeom>
          <a:solidFill>
            <a:srgbClr val="08388A">
              <a:alpha val="68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2"/>
          <p:cNvSpPr txBox="1"/>
          <p:nvPr userDrawn="1"/>
        </p:nvSpPr>
        <p:spPr>
          <a:xfrm>
            <a:off x="170091" y="3829617"/>
            <a:ext cx="4544784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itchFamily="34" charset="-122"/>
                <a:ea typeface="思源黑体 CN Heavy" pitchFamily="34" charset="-122"/>
              </a:rPr>
              <a:t>谢谢观看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Heavy" pitchFamily="34" charset="-122"/>
              <a:ea typeface="思源黑体 CN Heavy" pitchFamily="34" charset="-122"/>
            </a:endParaRPr>
          </a:p>
        </p:txBody>
      </p:sp>
      <p:sp>
        <p:nvSpPr>
          <p:cNvPr id="6" name="文本框 15"/>
          <p:cNvSpPr txBox="1"/>
          <p:nvPr userDrawn="1"/>
        </p:nvSpPr>
        <p:spPr>
          <a:xfrm>
            <a:off x="4137932" y="4104788"/>
            <a:ext cx="1675040" cy="6924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2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4052207" y="4260294"/>
            <a:ext cx="0" cy="4032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6666475" y="369164"/>
            <a:ext cx="2160240" cy="338554"/>
            <a:chOff x="5187233" y="3240192"/>
            <a:chExt cx="2160240" cy="338554"/>
          </a:xfrm>
        </p:grpSpPr>
        <p:sp>
          <p:nvSpPr>
            <p:cNvPr id="9" name="矩形 8"/>
            <p:cNvSpPr/>
            <p:nvPr/>
          </p:nvSpPr>
          <p:spPr>
            <a:xfrm>
              <a:off x="5187233" y="3264339"/>
              <a:ext cx="1800200" cy="290261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87942" y="3240192"/>
              <a:ext cx="13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www.ickey.cn</a:t>
              </a:r>
              <a:endParaRPr lang="zh-CN" alt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87433" y="3265455"/>
              <a:ext cx="360040" cy="2891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9441" y="3310435"/>
              <a:ext cx="216024" cy="20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638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855C-C9CE-404D-9516-02768B0B944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A2B-FFB5-4C27-AAF9-3D9798C81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2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855C-C9CE-404D-9516-02768B0B944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A2B-FFB5-4C27-AAF9-3D9798C81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8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92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4" r:id="rId4"/>
    <p:sldLayoutId id="2147483655" r:id="rId5"/>
    <p:sldLayoutId id="214748365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571190" y="4267852"/>
            <a:ext cx="4817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A0E8"/>
                </a:solidFill>
                <a:latin typeface="微软雅黑" pitchFamily="34" charset="-122"/>
                <a:ea typeface="微软雅黑" pitchFamily="34" charset="-122"/>
              </a:rPr>
              <a:t>联接电子世界</a:t>
            </a:r>
            <a:r>
              <a:rPr lang="en-US" altLang="zh-CN" sz="2800" b="1" dirty="0">
                <a:solidFill>
                  <a:srgbClr val="00A0E8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b="1" dirty="0">
                <a:solidFill>
                  <a:srgbClr val="00A0E8"/>
                </a:solidFill>
                <a:latin typeface="微软雅黑" pitchFamily="34" charset="-122"/>
                <a:ea typeface="微软雅黑" pitchFamily="34" charset="-122"/>
              </a:rPr>
              <a:t>共创产业繁荣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7CDD2B7-C9DD-5546-A327-A40A9607ED01}"/>
              </a:ext>
            </a:extLst>
          </p:cNvPr>
          <p:cNvSpPr txBox="1"/>
          <p:nvPr/>
        </p:nvSpPr>
        <p:spPr>
          <a:xfrm>
            <a:off x="1341263" y="33950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</a:rPr>
              <a:t>BOM</a:t>
            </a:r>
            <a:r>
              <a:rPr lang="zh-CN" altLang="en-US" sz="2400" dirty="0" smtClean="0">
                <a:solidFill>
                  <a:srgbClr val="00B0F0"/>
                </a:solidFill>
              </a:rPr>
              <a:t>项目前端开发的收获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24E04B7-3179-0140-8543-979C59479F63}"/>
              </a:ext>
            </a:extLst>
          </p:cNvPr>
          <p:cNvSpPr txBox="1"/>
          <p:nvPr/>
        </p:nvSpPr>
        <p:spPr>
          <a:xfrm>
            <a:off x="5248583" y="940777"/>
            <a:ext cx="95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00B0F0"/>
                </a:solidFill>
              </a:rPr>
              <a:t>刘博</a:t>
            </a:r>
            <a:endParaRPr kumimoji="1" lang="en-US" altLang="zh-CN" sz="1200" dirty="0">
              <a:solidFill>
                <a:srgbClr val="00B0F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00B0F0"/>
                </a:solidFill>
              </a:rPr>
              <a:t>2019-10-22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4748810" y="1562076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" name="圆角矩形 37"/>
          <p:cNvSpPr/>
          <p:nvPr/>
        </p:nvSpPr>
        <p:spPr>
          <a:xfrm>
            <a:off x="4748810" y="2080720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圆角矩形 38"/>
          <p:cNvSpPr/>
          <p:nvPr/>
        </p:nvSpPr>
        <p:spPr>
          <a:xfrm>
            <a:off x="4748810" y="2599363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文本框 42"/>
          <p:cNvSpPr txBox="1"/>
          <p:nvPr/>
        </p:nvSpPr>
        <p:spPr>
          <a:xfrm>
            <a:off x="4743693" y="2125480"/>
            <a:ext cx="258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02</a:t>
            </a:r>
            <a:r>
              <a:rPr lang="zh-CN" altLang="en-US" sz="16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现在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748810" y="2629226"/>
            <a:ext cx="2593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03</a:t>
            </a:r>
            <a:r>
              <a:rPr lang="zh-CN" altLang="en-US" sz="16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未来</a:t>
            </a:r>
            <a:endParaRPr lang="en-US" altLang="zh-CN" sz="16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929188" y="3280887"/>
            <a:ext cx="306895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05   </a:t>
            </a:r>
            <a:r>
              <a:rPr lang="zh-CN" altLang="en-US" sz="19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下一阶段工作计划</a:t>
            </a:r>
          </a:p>
        </p:txBody>
      </p:sp>
      <p:sp>
        <p:nvSpPr>
          <p:cNvPr id="21" name="椭圆 20"/>
          <p:cNvSpPr/>
          <p:nvPr/>
        </p:nvSpPr>
        <p:spPr>
          <a:xfrm>
            <a:off x="3238256" y="3131527"/>
            <a:ext cx="508464" cy="50846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72092" y="1065673"/>
            <a:ext cx="622370" cy="62237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43365" y="2452490"/>
            <a:ext cx="577566" cy="57756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20991" y="1012078"/>
            <a:ext cx="547058" cy="547058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16060" y="2847574"/>
            <a:ext cx="840416" cy="84041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572955" y="2332740"/>
            <a:ext cx="616951" cy="61695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796062" y="1262606"/>
            <a:ext cx="1926219" cy="192621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203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89757" y="1845106"/>
            <a:ext cx="1338829" cy="7848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F394FAF7-65C8-4348-A850-5771243878A3}"/>
              </a:ext>
            </a:extLst>
          </p:cNvPr>
          <p:cNvSpPr txBox="1"/>
          <p:nvPr/>
        </p:nvSpPr>
        <p:spPr>
          <a:xfrm>
            <a:off x="4739019" y="1618160"/>
            <a:ext cx="2593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algn="ctr"/>
            <a:r>
              <a:rPr lang="en-US" altLang="zh-CN" dirty="0"/>
              <a:t>01</a:t>
            </a:r>
            <a:r>
              <a:rPr lang="zh-CN" altLang="en-US" dirty="0"/>
              <a:t> 过去</a:t>
            </a:r>
          </a:p>
        </p:txBody>
      </p:sp>
    </p:spTree>
    <p:extLst>
      <p:ext uri="{BB962C8B-B14F-4D97-AF65-F5344CB8AC3E}">
        <p14:creationId xmlns:p14="http://schemas.microsoft.com/office/powerpoint/2010/main" val="3312377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  <p:bldP spid="43" grpId="0"/>
      <p:bldP spid="44" grpId="0"/>
      <p:bldP spid="46" grpId="0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8" grpId="1" animBg="1"/>
      <p:bldP spid="28" grpId="2" animBg="1"/>
      <p:bldP spid="29" grpId="0" bldLvl="0" animBg="1"/>
      <p:bldP spid="29" grpId="1" bldLvl="0" animBg="1"/>
      <p:bldP spid="29" grpId="2" bldLvl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搜索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47D1B164-D44C-D441-AFCD-EDF874634436}"/>
              </a:ext>
            </a:extLst>
          </p:cNvPr>
          <p:cNvSpPr txBox="1"/>
          <p:nvPr/>
        </p:nvSpPr>
        <p:spPr>
          <a:xfrm>
            <a:off x="611560" y="1017810"/>
            <a:ext cx="8020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/>
              <a:t>轻量搜索</a:t>
            </a:r>
            <a:endParaRPr lang="en-US" altLang="zh-CN" sz="14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/>
              <a:t>请求体搜索</a:t>
            </a:r>
            <a:endParaRPr lang="en" altLang="zh-CN" sz="1400" dirty="0"/>
          </a:p>
          <a:p>
            <a:endParaRPr lang="e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1232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48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B0F0"/>
      </a:accent1>
      <a:accent2>
        <a:srgbClr val="08388A"/>
      </a:accent2>
      <a:accent3>
        <a:srgbClr val="548DD4"/>
      </a:accent3>
      <a:accent4>
        <a:srgbClr val="366092"/>
      </a:accent4>
      <a:accent5>
        <a:srgbClr val="0070C0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spcFirstLastPara="0" vert="horz" wrap="square" lIns="295422" tIns="297712" rIns="295422" bIns="297712" numCol="1" spcCol="1270" anchor="ctr" anchorCtr="0">
        <a:noAutofit/>
      </a:bodyPr>
      <a:lstStyle>
        <a:defPPr algn="ctr" defTabSz="711200">
          <a:lnSpc>
            <a:spcPct val="90000"/>
          </a:lnSpc>
          <a:spcBef>
            <a:spcPct val="0"/>
          </a:spcBef>
          <a:spcAft>
            <a:spcPct val="35000"/>
          </a:spcAft>
          <a:defRPr sz="1200" b="1" dirty="0">
            <a:solidFill>
              <a:prstClr val="white"/>
            </a:solidFill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3">
            <a:hueOff val="0"/>
            <a:satOff val="0"/>
            <a:lumOff val="0"/>
            <a:alphaOff val="0"/>
          </a:schemeClr>
        </a:fillRef>
        <a:effectRef idx="0">
          <a:schemeClr val="accent3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37</Words>
  <Application>Microsoft Office PowerPoint</Application>
  <PresentationFormat>全屏显示(16:9)</PresentationFormat>
  <Paragraphs>14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市场营销部侯智慧</dc:creator>
  <cp:lastModifiedBy>技术部刘博</cp:lastModifiedBy>
  <cp:revision>193</cp:revision>
  <dcterms:created xsi:type="dcterms:W3CDTF">2019-01-30T06:07:57Z</dcterms:created>
  <dcterms:modified xsi:type="dcterms:W3CDTF">2019-10-18T09:10:06Z</dcterms:modified>
</cp:coreProperties>
</file>