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16"/>
  </p:notesMasterIdLst>
  <p:sldIdLst>
    <p:sldId id="318" r:id="rId2"/>
    <p:sldId id="319" r:id="rId3"/>
    <p:sldId id="293" r:id="rId4"/>
    <p:sldId id="299" r:id="rId5"/>
    <p:sldId id="300" r:id="rId6"/>
    <p:sldId id="294" r:id="rId7"/>
    <p:sldId id="301" r:id="rId8"/>
    <p:sldId id="329" r:id="rId9"/>
    <p:sldId id="295" r:id="rId10"/>
    <p:sldId id="322" r:id="rId11"/>
    <p:sldId id="311" r:id="rId12"/>
    <p:sldId id="296" r:id="rId13"/>
    <p:sldId id="303" r:id="rId14"/>
    <p:sldId id="328" r:id="rId1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0B20"/>
    <a:srgbClr val="800000"/>
    <a:srgbClr val="330000"/>
    <a:srgbClr val="000000"/>
    <a:srgbClr val="0D0D0D"/>
    <a:srgbClr val="FFFFFF"/>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85" autoAdjust="0"/>
    <p:restoredTop sz="94715"/>
  </p:normalViewPr>
  <p:slideViewPr>
    <p:cSldViewPr snapToGrid="0" snapToObjects="1">
      <p:cViewPr varScale="1">
        <p:scale>
          <a:sx n="70" d="100"/>
          <a:sy n="70" d="100"/>
        </p:scale>
        <p:origin x="432" y="6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7" d="100"/>
          <a:sy n="67" d="100"/>
        </p:scale>
        <p:origin x="17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13624685803201"/>
          <c:y val="0.15504800518981299"/>
          <c:w val="0.54594620116929804"/>
          <c:h val="0.76426182895817096"/>
        </c:manualLayout>
      </c:layout>
      <c:doughnutChart>
        <c:varyColors val="1"/>
        <c:dLbls>
          <c:showLegendKey val="0"/>
          <c:showVal val="0"/>
          <c:showCatName val="0"/>
          <c:showSerName val="0"/>
          <c:showPercent val="1"/>
          <c:showBubbleSize val="0"/>
          <c:showLeaderLines val="0"/>
        </c:dLbls>
        <c:firstSliceAng val="0"/>
        <c:holeSize val="50"/>
      </c:doughnutChart>
      <c:spPr>
        <a:noFill/>
        <a:ln w="25400">
          <a:noFill/>
        </a:ln>
        <a:effectLst/>
      </c:spPr>
    </c:plotArea>
    <c:plotVisOnly val="1"/>
    <c:dispBlanksAs val="gap"/>
    <c:showDLblsOverMax val="0"/>
  </c:chart>
  <c:spPr>
    <a:noFill/>
    <a:ln>
      <a:noFill/>
    </a:ln>
    <a:effectLst/>
  </c:spPr>
  <c:txPr>
    <a:bodyPr/>
    <a:lstStyle/>
    <a:p>
      <a:pPr>
        <a:defRPr>
          <a:latin typeface="Microsoft YaHei" charset="0"/>
          <a:ea typeface="Microsoft YaHei" charset="0"/>
          <a:cs typeface="Microsoft YaHei" charset="0"/>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62FC4D-8DDF-47CC-9347-3F1397A39650}"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zh-CN" altLang="en-US"/>
        </a:p>
      </dgm:t>
    </dgm:pt>
    <dgm:pt modelId="{A56B08A8-BF4F-44E3-B17A-A5F2C3BCFDFC}">
      <dgm:prSet phldrT="[文本]" custT="1"/>
      <dgm:spPr>
        <a:solidFill>
          <a:schemeClr val="accent2"/>
        </a:solidFill>
        <a:ln>
          <a:noFill/>
        </a:ln>
      </dgm:spPr>
      <dgm:t>
        <a:bodyPr/>
        <a:lstStyle/>
        <a:p>
          <a:r>
            <a:rPr lang="zh-CN" altLang="en-US" sz="2400" b="0" dirty="0" smtClean="0">
              <a:solidFill>
                <a:schemeClr val="bg1"/>
              </a:solidFill>
            </a:rPr>
            <a:t>绪论</a:t>
          </a:r>
          <a:endParaRPr lang="zh-CN" altLang="en-US" sz="2400" b="0" dirty="0">
            <a:solidFill>
              <a:schemeClr val="bg1"/>
            </a:solidFill>
          </a:endParaRPr>
        </a:p>
      </dgm:t>
    </dgm:pt>
    <dgm:pt modelId="{574D7652-0982-4B43-83C0-4E26DBF38386}" type="parTrans" cxnId="{E5BA4390-9D0A-4387-8733-20B70C3EEF57}">
      <dgm:prSet/>
      <dgm:spPr/>
      <dgm:t>
        <a:bodyPr/>
        <a:lstStyle/>
        <a:p>
          <a:endParaRPr lang="zh-CN" altLang="en-US"/>
        </a:p>
      </dgm:t>
    </dgm:pt>
    <dgm:pt modelId="{7F2607C7-5C06-4168-9E6C-F85303FF5E39}" type="sibTrans" cxnId="{E5BA4390-9D0A-4387-8733-20B70C3EEF57}">
      <dgm:prSet/>
      <dgm:spPr/>
      <dgm:t>
        <a:bodyPr/>
        <a:lstStyle/>
        <a:p>
          <a:endParaRPr lang="zh-CN" altLang="en-US"/>
        </a:p>
      </dgm:t>
    </dgm:pt>
    <dgm:pt modelId="{9575BF9D-0BDA-4CCD-B402-4A69EEE76CBB}">
      <dgm:prSet phldrT="[文本]" custT="1"/>
      <dgm:spPr>
        <a:solidFill>
          <a:schemeClr val="bg1">
            <a:alpha val="90000"/>
          </a:schemeClr>
        </a:solidFill>
        <a:ln w="12700">
          <a:solidFill>
            <a:schemeClr val="accent2"/>
          </a:solidFill>
        </a:ln>
      </dgm:spPr>
      <dgm:t>
        <a:bodyPr/>
        <a:lstStyle/>
        <a:p>
          <a:pPr>
            <a:lnSpc>
              <a:spcPct val="130000"/>
            </a:lnSpc>
          </a:pPr>
          <a:r>
            <a:rPr lang="zh-CN" altLang="en-US" sz="1200" dirty="0" smtClean="0">
              <a:solidFill>
                <a:schemeClr val="tx1">
                  <a:lumMod val="85000"/>
                  <a:lumOff val="15000"/>
                </a:schemeClr>
              </a:solidFill>
              <a:latin typeface="微软雅黑" charset="0"/>
              <a:ea typeface="微软雅黑" charset="0"/>
            </a:rPr>
            <a:t>课题背景、国内外研究现状、研究意义、研究方法</a:t>
          </a:r>
          <a:endParaRPr lang="zh-CN" altLang="en-US" sz="1200" dirty="0"/>
        </a:p>
      </dgm:t>
    </dgm:pt>
    <dgm:pt modelId="{5102F54C-39A2-4C8D-B7D6-3BF5E90EC7EE}" type="parTrans" cxnId="{85FBD1F2-398F-425D-85F7-2A7F1E20C0C8}">
      <dgm:prSet/>
      <dgm:spPr/>
      <dgm:t>
        <a:bodyPr/>
        <a:lstStyle/>
        <a:p>
          <a:endParaRPr lang="zh-CN" altLang="en-US"/>
        </a:p>
      </dgm:t>
    </dgm:pt>
    <dgm:pt modelId="{AE489B55-7F26-4FAD-A59F-693440D7E2DF}" type="sibTrans" cxnId="{85FBD1F2-398F-425D-85F7-2A7F1E20C0C8}">
      <dgm:prSet/>
      <dgm:spPr/>
      <dgm:t>
        <a:bodyPr/>
        <a:lstStyle/>
        <a:p>
          <a:endParaRPr lang="zh-CN" altLang="en-US"/>
        </a:p>
      </dgm:t>
    </dgm:pt>
    <dgm:pt modelId="{63494861-6681-4A9D-85F5-2A5B5C9CD987}">
      <dgm:prSet phldrT="[文本]" custT="1"/>
      <dgm:spPr>
        <a:solidFill>
          <a:schemeClr val="accent3"/>
        </a:solidFill>
        <a:ln>
          <a:noFill/>
        </a:ln>
      </dgm:spPr>
      <dgm:t>
        <a:bodyPr/>
        <a:lstStyle/>
        <a:p>
          <a:r>
            <a:rPr lang="zh-CN" altLang="en-US" sz="2400" b="0" dirty="0" smtClean="0"/>
            <a:t>可行性研究</a:t>
          </a:r>
          <a:endParaRPr lang="zh-CN" altLang="en-US" sz="2400" b="0" dirty="0"/>
        </a:p>
      </dgm:t>
    </dgm:pt>
    <dgm:pt modelId="{42E5579B-5BE7-4154-BEA3-4657FD2BD012}" type="parTrans" cxnId="{F7AE5DA5-BDE4-4314-AA1E-3CCF2B275CF5}">
      <dgm:prSet/>
      <dgm:spPr/>
      <dgm:t>
        <a:bodyPr/>
        <a:lstStyle/>
        <a:p>
          <a:endParaRPr lang="zh-CN" altLang="en-US"/>
        </a:p>
      </dgm:t>
    </dgm:pt>
    <dgm:pt modelId="{3E3880EE-27DD-4D88-B244-E50E44FAE1BA}" type="sibTrans" cxnId="{F7AE5DA5-BDE4-4314-AA1E-3CCF2B275CF5}">
      <dgm:prSet/>
      <dgm:spPr/>
      <dgm:t>
        <a:bodyPr/>
        <a:lstStyle/>
        <a:p>
          <a:endParaRPr lang="zh-CN" altLang="en-US"/>
        </a:p>
      </dgm:t>
    </dgm:pt>
    <dgm:pt modelId="{B25B7F5A-67AD-4173-ABE5-EEDFD289F8CC}">
      <dgm:prSet phldrT="[文本]" custT="1"/>
      <dgm:spPr>
        <a:ln w="12700">
          <a:solidFill>
            <a:schemeClr val="accent3"/>
          </a:solidFill>
        </a:ln>
      </dgm:spPr>
      <dgm:t>
        <a:bodyPr/>
        <a:lstStyle/>
        <a:p>
          <a:pPr>
            <a:lnSpc>
              <a:spcPct val="130000"/>
            </a:lnSpc>
          </a:pPr>
          <a:r>
            <a:rPr lang="zh-CN" altLang="en-US" sz="1200" dirty="0" smtClean="0">
              <a:solidFill>
                <a:schemeClr val="tx1">
                  <a:lumMod val="85000"/>
                  <a:lumOff val="15000"/>
                </a:schemeClr>
              </a:solidFill>
              <a:latin typeface="微软雅黑" charset="0"/>
              <a:ea typeface="微软雅黑" charset="0"/>
            </a:rPr>
            <a:t>经济可行性、技术可行性、操作可行性、法律可行性</a:t>
          </a:r>
          <a:endParaRPr lang="zh-CN" altLang="en-US" sz="1200" dirty="0"/>
        </a:p>
      </dgm:t>
    </dgm:pt>
    <dgm:pt modelId="{58534D1E-8CB5-4610-87A9-19EA7C8FA3E5}" type="parTrans" cxnId="{14B0B85A-B036-4DBD-9A0B-DB5B9D46CA15}">
      <dgm:prSet/>
      <dgm:spPr/>
      <dgm:t>
        <a:bodyPr/>
        <a:lstStyle/>
        <a:p>
          <a:endParaRPr lang="zh-CN" altLang="en-US"/>
        </a:p>
      </dgm:t>
    </dgm:pt>
    <dgm:pt modelId="{D8AAE42F-5BD4-418E-A0F5-9D15F9CE2F9D}" type="sibTrans" cxnId="{14B0B85A-B036-4DBD-9A0B-DB5B9D46CA15}">
      <dgm:prSet/>
      <dgm:spPr/>
      <dgm:t>
        <a:bodyPr/>
        <a:lstStyle/>
        <a:p>
          <a:endParaRPr lang="zh-CN" altLang="en-US"/>
        </a:p>
      </dgm:t>
    </dgm:pt>
    <dgm:pt modelId="{855CF3D1-E91B-4616-93CF-FBBD71E9C58F}">
      <dgm:prSet phldrT="[文本]" custT="1"/>
      <dgm:spPr>
        <a:solidFill>
          <a:schemeClr val="accent1"/>
        </a:solidFill>
        <a:ln>
          <a:noFill/>
        </a:ln>
      </dgm:spPr>
      <dgm:t>
        <a:bodyPr/>
        <a:lstStyle/>
        <a:p>
          <a:r>
            <a:rPr lang="zh-CN" altLang="en-US" sz="2400" b="0" dirty="0" smtClean="0"/>
            <a:t>需求分析</a:t>
          </a:r>
          <a:endParaRPr lang="zh-CN" altLang="en-US" sz="2400" b="0" dirty="0"/>
        </a:p>
      </dgm:t>
    </dgm:pt>
    <dgm:pt modelId="{3B5629F6-4056-4E56-8726-E65D084ABAAF}" type="parTrans" cxnId="{1C9F98D2-EE92-4622-816B-43180BD7F6D7}">
      <dgm:prSet/>
      <dgm:spPr/>
      <dgm:t>
        <a:bodyPr/>
        <a:lstStyle/>
        <a:p>
          <a:endParaRPr lang="zh-CN" altLang="en-US"/>
        </a:p>
      </dgm:t>
    </dgm:pt>
    <dgm:pt modelId="{033023B3-04AE-4BBB-B808-52D16ACF5864}" type="sibTrans" cxnId="{1C9F98D2-EE92-4622-816B-43180BD7F6D7}">
      <dgm:prSet/>
      <dgm:spPr/>
      <dgm:t>
        <a:bodyPr/>
        <a:lstStyle/>
        <a:p>
          <a:endParaRPr lang="zh-CN" altLang="en-US"/>
        </a:p>
      </dgm:t>
    </dgm:pt>
    <dgm:pt modelId="{C7440A2A-97EE-4E4B-AF6F-DACBCD2B2C6A}">
      <dgm:prSet phldrT="[文本]" custT="1"/>
      <dgm:spPr>
        <a:ln w="12700">
          <a:solidFill>
            <a:schemeClr val="accent1"/>
          </a:solidFill>
        </a:ln>
      </dgm:spPr>
      <dgm:t>
        <a:bodyPr/>
        <a:lstStyle/>
        <a:p>
          <a:pPr>
            <a:lnSpc>
              <a:spcPct val="130000"/>
            </a:lnSpc>
          </a:pPr>
          <a:r>
            <a:rPr lang="zh-CN" altLang="en-US" sz="1200" dirty="0" smtClean="0"/>
            <a:t>主要任务及目标、业务流分析、数据流分析、数据字典、</a:t>
          </a:r>
          <a:r>
            <a:rPr lang="en-US" altLang="zh-CN" sz="1200" dirty="0" smtClean="0"/>
            <a:t>E-R</a:t>
          </a:r>
          <a:r>
            <a:rPr lang="zh-CN" altLang="en-US" sz="1200" dirty="0" smtClean="0"/>
            <a:t>图</a:t>
          </a:r>
          <a:endParaRPr lang="zh-CN" altLang="en-US" sz="1200" dirty="0"/>
        </a:p>
      </dgm:t>
    </dgm:pt>
    <dgm:pt modelId="{914FD104-F42A-452F-8C44-B0C102830681}" type="parTrans" cxnId="{89AF517B-C2D2-40F0-BB4D-F2818489C488}">
      <dgm:prSet/>
      <dgm:spPr/>
      <dgm:t>
        <a:bodyPr/>
        <a:lstStyle/>
        <a:p>
          <a:endParaRPr lang="zh-CN" altLang="en-US"/>
        </a:p>
      </dgm:t>
    </dgm:pt>
    <dgm:pt modelId="{DE4E8ABB-DFFB-432D-8053-F64C883363C2}" type="sibTrans" cxnId="{89AF517B-C2D2-40F0-BB4D-F2818489C488}">
      <dgm:prSet/>
      <dgm:spPr/>
      <dgm:t>
        <a:bodyPr/>
        <a:lstStyle/>
        <a:p>
          <a:endParaRPr lang="zh-CN" altLang="en-US"/>
        </a:p>
      </dgm:t>
    </dgm:pt>
    <dgm:pt modelId="{A2F4B4A6-71E8-4263-A377-FB362E264B14}" type="pres">
      <dgm:prSet presAssocID="{B562FC4D-8DDF-47CC-9347-3F1397A39650}" presName="linearFlow" presStyleCnt="0">
        <dgm:presLayoutVars>
          <dgm:dir/>
          <dgm:animLvl val="lvl"/>
          <dgm:resizeHandles val="exact"/>
        </dgm:presLayoutVars>
      </dgm:prSet>
      <dgm:spPr/>
      <dgm:t>
        <a:bodyPr/>
        <a:lstStyle/>
        <a:p>
          <a:endParaRPr lang="zh-CN" altLang="en-US"/>
        </a:p>
      </dgm:t>
    </dgm:pt>
    <dgm:pt modelId="{637E9D33-50AB-4022-BD9D-7414758DEE46}" type="pres">
      <dgm:prSet presAssocID="{A56B08A8-BF4F-44E3-B17A-A5F2C3BCFDFC}" presName="composite" presStyleCnt="0"/>
      <dgm:spPr/>
    </dgm:pt>
    <dgm:pt modelId="{E2FC99E3-CFD3-4CC9-9AC7-F2B62E5C5829}" type="pres">
      <dgm:prSet presAssocID="{A56B08A8-BF4F-44E3-B17A-A5F2C3BCFDFC}" presName="parentText" presStyleLbl="alignNode1" presStyleIdx="0" presStyleCnt="3">
        <dgm:presLayoutVars>
          <dgm:chMax val="1"/>
          <dgm:bulletEnabled val="1"/>
        </dgm:presLayoutVars>
      </dgm:prSet>
      <dgm:spPr/>
      <dgm:t>
        <a:bodyPr/>
        <a:lstStyle/>
        <a:p>
          <a:endParaRPr lang="zh-CN" altLang="en-US"/>
        </a:p>
      </dgm:t>
    </dgm:pt>
    <dgm:pt modelId="{81301DE1-B67F-46C3-B2E7-D98324E6EBA8}" type="pres">
      <dgm:prSet presAssocID="{A56B08A8-BF4F-44E3-B17A-A5F2C3BCFDFC}" presName="descendantText" presStyleLbl="alignAcc1" presStyleIdx="0" presStyleCnt="3">
        <dgm:presLayoutVars>
          <dgm:bulletEnabled val="1"/>
        </dgm:presLayoutVars>
      </dgm:prSet>
      <dgm:spPr/>
      <dgm:t>
        <a:bodyPr/>
        <a:lstStyle/>
        <a:p>
          <a:endParaRPr lang="zh-CN" altLang="en-US"/>
        </a:p>
      </dgm:t>
    </dgm:pt>
    <dgm:pt modelId="{4C770B7A-F59B-4AF1-8520-0F8A66BD2CEF}" type="pres">
      <dgm:prSet presAssocID="{7F2607C7-5C06-4168-9E6C-F85303FF5E39}" presName="sp" presStyleCnt="0"/>
      <dgm:spPr/>
    </dgm:pt>
    <dgm:pt modelId="{E543658C-E821-45A6-B7EE-BA77BDA1F0ED}" type="pres">
      <dgm:prSet presAssocID="{63494861-6681-4A9D-85F5-2A5B5C9CD987}" presName="composite" presStyleCnt="0"/>
      <dgm:spPr/>
    </dgm:pt>
    <dgm:pt modelId="{C52856A3-BD51-4B05-982A-86FAF25E4A70}" type="pres">
      <dgm:prSet presAssocID="{63494861-6681-4A9D-85F5-2A5B5C9CD987}" presName="parentText" presStyleLbl="alignNode1" presStyleIdx="1" presStyleCnt="3">
        <dgm:presLayoutVars>
          <dgm:chMax val="1"/>
          <dgm:bulletEnabled val="1"/>
        </dgm:presLayoutVars>
      </dgm:prSet>
      <dgm:spPr/>
      <dgm:t>
        <a:bodyPr/>
        <a:lstStyle/>
        <a:p>
          <a:endParaRPr lang="zh-CN" altLang="en-US"/>
        </a:p>
      </dgm:t>
    </dgm:pt>
    <dgm:pt modelId="{91FCC98E-0500-45AF-9A73-F1249F455C0B}" type="pres">
      <dgm:prSet presAssocID="{63494861-6681-4A9D-85F5-2A5B5C9CD987}" presName="descendantText" presStyleLbl="alignAcc1" presStyleIdx="1" presStyleCnt="3">
        <dgm:presLayoutVars>
          <dgm:bulletEnabled val="1"/>
        </dgm:presLayoutVars>
      </dgm:prSet>
      <dgm:spPr/>
      <dgm:t>
        <a:bodyPr/>
        <a:lstStyle/>
        <a:p>
          <a:endParaRPr lang="zh-CN" altLang="en-US"/>
        </a:p>
      </dgm:t>
    </dgm:pt>
    <dgm:pt modelId="{AF47E602-45B0-4C7F-9A4E-FE138445D4D5}" type="pres">
      <dgm:prSet presAssocID="{3E3880EE-27DD-4D88-B244-E50E44FAE1BA}" presName="sp" presStyleCnt="0"/>
      <dgm:spPr/>
    </dgm:pt>
    <dgm:pt modelId="{121DC315-A6F0-4DE8-BE2D-39A967817EEC}" type="pres">
      <dgm:prSet presAssocID="{855CF3D1-E91B-4616-93CF-FBBD71E9C58F}" presName="composite" presStyleCnt="0"/>
      <dgm:spPr/>
    </dgm:pt>
    <dgm:pt modelId="{0936CEAF-D6C6-4EC4-A8D5-48B1978FA782}" type="pres">
      <dgm:prSet presAssocID="{855CF3D1-E91B-4616-93CF-FBBD71E9C58F}" presName="parentText" presStyleLbl="alignNode1" presStyleIdx="2" presStyleCnt="3">
        <dgm:presLayoutVars>
          <dgm:chMax val="1"/>
          <dgm:bulletEnabled val="1"/>
        </dgm:presLayoutVars>
      </dgm:prSet>
      <dgm:spPr/>
      <dgm:t>
        <a:bodyPr/>
        <a:lstStyle/>
        <a:p>
          <a:endParaRPr lang="zh-CN" altLang="en-US"/>
        </a:p>
      </dgm:t>
    </dgm:pt>
    <dgm:pt modelId="{1BFFB412-30AA-4598-8C64-B443658EDC6B}" type="pres">
      <dgm:prSet presAssocID="{855CF3D1-E91B-4616-93CF-FBBD71E9C58F}" presName="descendantText" presStyleLbl="alignAcc1" presStyleIdx="2" presStyleCnt="3">
        <dgm:presLayoutVars>
          <dgm:bulletEnabled val="1"/>
        </dgm:presLayoutVars>
      </dgm:prSet>
      <dgm:spPr/>
      <dgm:t>
        <a:bodyPr/>
        <a:lstStyle/>
        <a:p>
          <a:endParaRPr lang="zh-CN" altLang="en-US"/>
        </a:p>
      </dgm:t>
    </dgm:pt>
  </dgm:ptLst>
  <dgm:cxnLst>
    <dgm:cxn modelId="{E33DDB26-54A0-473C-93BC-BB113201F480}" type="presOf" srcId="{63494861-6681-4A9D-85F5-2A5B5C9CD987}" destId="{C52856A3-BD51-4B05-982A-86FAF25E4A70}" srcOrd="0" destOrd="0" presId="urn:microsoft.com/office/officeart/2005/8/layout/chevron2"/>
    <dgm:cxn modelId="{922BDDC6-B8DE-4939-9BA1-0AA86A744909}" type="presOf" srcId="{B562FC4D-8DDF-47CC-9347-3F1397A39650}" destId="{A2F4B4A6-71E8-4263-A377-FB362E264B14}" srcOrd="0" destOrd="0" presId="urn:microsoft.com/office/officeart/2005/8/layout/chevron2"/>
    <dgm:cxn modelId="{14B0B85A-B036-4DBD-9A0B-DB5B9D46CA15}" srcId="{63494861-6681-4A9D-85F5-2A5B5C9CD987}" destId="{B25B7F5A-67AD-4173-ABE5-EEDFD289F8CC}" srcOrd="0" destOrd="0" parTransId="{58534D1E-8CB5-4610-87A9-19EA7C8FA3E5}" sibTransId="{D8AAE42F-5BD4-418E-A0F5-9D15F9CE2F9D}"/>
    <dgm:cxn modelId="{FE1E82CE-5FA7-42E1-BB2E-E974B27CCC5D}" type="presOf" srcId="{9575BF9D-0BDA-4CCD-B402-4A69EEE76CBB}" destId="{81301DE1-B67F-46C3-B2E7-D98324E6EBA8}" srcOrd="0" destOrd="0" presId="urn:microsoft.com/office/officeart/2005/8/layout/chevron2"/>
    <dgm:cxn modelId="{1C9F98D2-EE92-4622-816B-43180BD7F6D7}" srcId="{B562FC4D-8DDF-47CC-9347-3F1397A39650}" destId="{855CF3D1-E91B-4616-93CF-FBBD71E9C58F}" srcOrd="2" destOrd="0" parTransId="{3B5629F6-4056-4E56-8726-E65D084ABAAF}" sibTransId="{033023B3-04AE-4BBB-B808-52D16ACF5864}"/>
    <dgm:cxn modelId="{4B72A46A-CA73-4FFC-AFAA-1DD90E243B83}" type="presOf" srcId="{B25B7F5A-67AD-4173-ABE5-EEDFD289F8CC}" destId="{91FCC98E-0500-45AF-9A73-F1249F455C0B}" srcOrd="0" destOrd="0" presId="urn:microsoft.com/office/officeart/2005/8/layout/chevron2"/>
    <dgm:cxn modelId="{85FBD1F2-398F-425D-85F7-2A7F1E20C0C8}" srcId="{A56B08A8-BF4F-44E3-B17A-A5F2C3BCFDFC}" destId="{9575BF9D-0BDA-4CCD-B402-4A69EEE76CBB}" srcOrd="0" destOrd="0" parTransId="{5102F54C-39A2-4C8D-B7D6-3BF5E90EC7EE}" sibTransId="{AE489B55-7F26-4FAD-A59F-693440D7E2DF}"/>
    <dgm:cxn modelId="{79686F4A-AE3F-4425-8093-D645FF3D3002}" type="presOf" srcId="{C7440A2A-97EE-4E4B-AF6F-DACBCD2B2C6A}" destId="{1BFFB412-30AA-4598-8C64-B443658EDC6B}" srcOrd="0" destOrd="0" presId="urn:microsoft.com/office/officeart/2005/8/layout/chevron2"/>
    <dgm:cxn modelId="{F7AE5DA5-BDE4-4314-AA1E-3CCF2B275CF5}" srcId="{B562FC4D-8DDF-47CC-9347-3F1397A39650}" destId="{63494861-6681-4A9D-85F5-2A5B5C9CD987}" srcOrd="1" destOrd="0" parTransId="{42E5579B-5BE7-4154-BEA3-4657FD2BD012}" sibTransId="{3E3880EE-27DD-4D88-B244-E50E44FAE1BA}"/>
    <dgm:cxn modelId="{E8B64765-F660-48C1-8ADA-F9678E176320}" type="presOf" srcId="{A56B08A8-BF4F-44E3-B17A-A5F2C3BCFDFC}" destId="{E2FC99E3-CFD3-4CC9-9AC7-F2B62E5C5829}" srcOrd="0" destOrd="0" presId="urn:microsoft.com/office/officeart/2005/8/layout/chevron2"/>
    <dgm:cxn modelId="{6BB92663-116F-4FF6-87F1-6C370FB2DE16}" type="presOf" srcId="{855CF3D1-E91B-4616-93CF-FBBD71E9C58F}" destId="{0936CEAF-D6C6-4EC4-A8D5-48B1978FA782}" srcOrd="0" destOrd="0" presId="urn:microsoft.com/office/officeart/2005/8/layout/chevron2"/>
    <dgm:cxn modelId="{89AF517B-C2D2-40F0-BB4D-F2818489C488}" srcId="{855CF3D1-E91B-4616-93CF-FBBD71E9C58F}" destId="{C7440A2A-97EE-4E4B-AF6F-DACBCD2B2C6A}" srcOrd="0" destOrd="0" parTransId="{914FD104-F42A-452F-8C44-B0C102830681}" sibTransId="{DE4E8ABB-DFFB-432D-8053-F64C883363C2}"/>
    <dgm:cxn modelId="{E5BA4390-9D0A-4387-8733-20B70C3EEF57}" srcId="{B562FC4D-8DDF-47CC-9347-3F1397A39650}" destId="{A56B08A8-BF4F-44E3-B17A-A5F2C3BCFDFC}" srcOrd="0" destOrd="0" parTransId="{574D7652-0982-4B43-83C0-4E26DBF38386}" sibTransId="{7F2607C7-5C06-4168-9E6C-F85303FF5E39}"/>
    <dgm:cxn modelId="{2D0EFB77-FECD-4C23-92D0-6F0E94E7CB34}" type="presParOf" srcId="{A2F4B4A6-71E8-4263-A377-FB362E264B14}" destId="{637E9D33-50AB-4022-BD9D-7414758DEE46}" srcOrd="0" destOrd="0" presId="urn:microsoft.com/office/officeart/2005/8/layout/chevron2"/>
    <dgm:cxn modelId="{8CBBB821-3326-4E55-843F-12123E856848}" type="presParOf" srcId="{637E9D33-50AB-4022-BD9D-7414758DEE46}" destId="{E2FC99E3-CFD3-4CC9-9AC7-F2B62E5C5829}" srcOrd="0" destOrd="0" presId="urn:microsoft.com/office/officeart/2005/8/layout/chevron2"/>
    <dgm:cxn modelId="{93B443F9-C874-4629-8280-3A1A4AE7C074}" type="presParOf" srcId="{637E9D33-50AB-4022-BD9D-7414758DEE46}" destId="{81301DE1-B67F-46C3-B2E7-D98324E6EBA8}" srcOrd="1" destOrd="0" presId="urn:microsoft.com/office/officeart/2005/8/layout/chevron2"/>
    <dgm:cxn modelId="{E3C2F882-A3AE-42B5-9DF3-DBBF4EC53B0E}" type="presParOf" srcId="{A2F4B4A6-71E8-4263-A377-FB362E264B14}" destId="{4C770B7A-F59B-4AF1-8520-0F8A66BD2CEF}" srcOrd="1" destOrd="0" presId="urn:microsoft.com/office/officeart/2005/8/layout/chevron2"/>
    <dgm:cxn modelId="{9B5BFF10-04E0-4F4A-8BEB-7D49FDAA70AE}" type="presParOf" srcId="{A2F4B4A6-71E8-4263-A377-FB362E264B14}" destId="{E543658C-E821-45A6-B7EE-BA77BDA1F0ED}" srcOrd="2" destOrd="0" presId="urn:microsoft.com/office/officeart/2005/8/layout/chevron2"/>
    <dgm:cxn modelId="{4487E7D4-911B-41AF-A959-2802798190C1}" type="presParOf" srcId="{E543658C-E821-45A6-B7EE-BA77BDA1F0ED}" destId="{C52856A3-BD51-4B05-982A-86FAF25E4A70}" srcOrd="0" destOrd="0" presId="urn:microsoft.com/office/officeart/2005/8/layout/chevron2"/>
    <dgm:cxn modelId="{A1B3484C-6E25-4560-92F4-89D87EC4C878}" type="presParOf" srcId="{E543658C-E821-45A6-B7EE-BA77BDA1F0ED}" destId="{91FCC98E-0500-45AF-9A73-F1249F455C0B}" srcOrd="1" destOrd="0" presId="urn:microsoft.com/office/officeart/2005/8/layout/chevron2"/>
    <dgm:cxn modelId="{961954AB-FA0B-4E41-99BE-3171A73CD905}" type="presParOf" srcId="{A2F4B4A6-71E8-4263-A377-FB362E264B14}" destId="{AF47E602-45B0-4C7F-9A4E-FE138445D4D5}" srcOrd="3" destOrd="0" presId="urn:microsoft.com/office/officeart/2005/8/layout/chevron2"/>
    <dgm:cxn modelId="{81C323DD-B41E-4788-9C40-843BCB25A851}" type="presParOf" srcId="{A2F4B4A6-71E8-4263-A377-FB362E264B14}" destId="{121DC315-A6F0-4DE8-BE2D-39A967817EEC}" srcOrd="4" destOrd="0" presId="urn:microsoft.com/office/officeart/2005/8/layout/chevron2"/>
    <dgm:cxn modelId="{F4C9C1CA-CEAE-4203-AB6C-61F08851B552}" type="presParOf" srcId="{121DC315-A6F0-4DE8-BE2D-39A967817EEC}" destId="{0936CEAF-D6C6-4EC4-A8D5-48B1978FA782}" srcOrd="0" destOrd="0" presId="urn:microsoft.com/office/officeart/2005/8/layout/chevron2"/>
    <dgm:cxn modelId="{4A58B549-D237-45D2-9F89-008D55076DFE}" type="presParOf" srcId="{121DC315-A6F0-4DE8-BE2D-39A967817EEC}" destId="{1BFFB412-30AA-4598-8C64-B443658EDC6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62FC4D-8DDF-47CC-9347-3F1397A39650}"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zh-CN" altLang="en-US"/>
        </a:p>
      </dgm:t>
    </dgm:pt>
    <dgm:pt modelId="{A56B08A8-BF4F-44E3-B17A-A5F2C3BCFDFC}">
      <dgm:prSet phldrT="[文本]" custT="1"/>
      <dgm:spPr>
        <a:solidFill>
          <a:schemeClr val="accent2"/>
        </a:solidFill>
        <a:ln>
          <a:noFill/>
        </a:ln>
      </dgm:spPr>
      <dgm:t>
        <a:bodyPr/>
        <a:lstStyle/>
        <a:p>
          <a:r>
            <a:rPr lang="zh-CN" altLang="en-US" sz="2400" b="0" dirty="0" smtClean="0">
              <a:solidFill>
                <a:schemeClr val="bg1"/>
              </a:solidFill>
            </a:rPr>
            <a:t>系统设计</a:t>
          </a:r>
          <a:endParaRPr lang="zh-CN" altLang="en-US" sz="2400" b="0" dirty="0">
            <a:solidFill>
              <a:schemeClr val="bg1"/>
            </a:solidFill>
          </a:endParaRPr>
        </a:p>
      </dgm:t>
    </dgm:pt>
    <dgm:pt modelId="{574D7652-0982-4B43-83C0-4E26DBF38386}" type="parTrans" cxnId="{E5BA4390-9D0A-4387-8733-20B70C3EEF57}">
      <dgm:prSet/>
      <dgm:spPr/>
      <dgm:t>
        <a:bodyPr/>
        <a:lstStyle/>
        <a:p>
          <a:endParaRPr lang="zh-CN" altLang="en-US"/>
        </a:p>
      </dgm:t>
    </dgm:pt>
    <dgm:pt modelId="{7F2607C7-5C06-4168-9E6C-F85303FF5E39}" type="sibTrans" cxnId="{E5BA4390-9D0A-4387-8733-20B70C3EEF57}">
      <dgm:prSet/>
      <dgm:spPr/>
      <dgm:t>
        <a:bodyPr/>
        <a:lstStyle/>
        <a:p>
          <a:endParaRPr lang="zh-CN" altLang="en-US"/>
        </a:p>
      </dgm:t>
    </dgm:pt>
    <dgm:pt modelId="{9575BF9D-0BDA-4CCD-B402-4A69EEE76CBB}">
      <dgm:prSet phldrT="[文本]" custT="1"/>
      <dgm:spPr>
        <a:solidFill>
          <a:schemeClr val="bg1">
            <a:alpha val="90000"/>
          </a:schemeClr>
        </a:solidFill>
        <a:ln w="12700">
          <a:solidFill>
            <a:schemeClr val="accent2"/>
          </a:solidFill>
        </a:ln>
      </dgm:spPr>
      <dgm:t>
        <a:bodyPr/>
        <a:lstStyle/>
        <a:p>
          <a:pPr>
            <a:lnSpc>
              <a:spcPct val="130000"/>
            </a:lnSpc>
          </a:pPr>
          <a:r>
            <a:rPr lang="zh-CN" altLang="en-US" sz="1200" dirty="0" smtClean="0">
              <a:solidFill>
                <a:schemeClr val="tx1">
                  <a:lumMod val="85000"/>
                  <a:lumOff val="15000"/>
                </a:schemeClr>
              </a:solidFill>
              <a:latin typeface="微软雅黑" charset="0"/>
              <a:ea typeface="微软雅黑" charset="0"/>
            </a:rPr>
            <a:t>系统总体功能模块设计、系统数据库设计、开发环境和运行环境设计</a:t>
          </a:r>
          <a:endParaRPr lang="zh-CN" altLang="en-US" sz="1200" dirty="0"/>
        </a:p>
      </dgm:t>
    </dgm:pt>
    <dgm:pt modelId="{5102F54C-39A2-4C8D-B7D6-3BF5E90EC7EE}" type="parTrans" cxnId="{85FBD1F2-398F-425D-85F7-2A7F1E20C0C8}">
      <dgm:prSet/>
      <dgm:spPr/>
      <dgm:t>
        <a:bodyPr/>
        <a:lstStyle/>
        <a:p>
          <a:endParaRPr lang="zh-CN" altLang="en-US"/>
        </a:p>
      </dgm:t>
    </dgm:pt>
    <dgm:pt modelId="{AE489B55-7F26-4FAD-A59F-693440D7E2DF}" type="sibTrans" cxnId="{85FBD1F2-398F-425D-85F7-2A7F1E20C0C8}">
      <dgm:prSet/>
      <dgm:spPr/>
      <dgm:t>
        <a:bodyPr/>
        <a:lstStyle/>
        <a:p>
          <a:endParaRPr lang="zh-CN" altLang="en-US"/>
        </a:p>
      </dgm:t>
    </dgm:pt>
    <dgm:pt modelId="{63494861-6681-4A9D-85F5-2A5B5C9CD987}">
      <dgm:prSet phldrT="[文本]" custT="1"/>
      <dgm:spPr>
        <a:solidFill>
          <a:schemeClr val="accent3"/>
        </a:solidFill>
        <a:ln>
          <a:noFill/>
        </a:ln>
      </dgm:spPr>
      <dgm:t>
        <a:bodyPr/>
        <a:lstStyle/>
        <a:p>
          <a:r>
            <a:rPr lang="zh-CN" altLang="en-US" sz="2400" b="0" dirty="0" smtClean="0"/>
            <a:t>功能详细设计</a:t>
          </a:r>
          <a:endParaRPr lang="zh-CN" altLang="en-US" sz="2400" b="0" dirty="0"/>
        </a:p>
      </dgm:t>
    </dgm:pt>
    <dgm:pt modelId="{42E5579B-5BE7-4154-BEA3-4657FD2BD012}" type="parTrans" cxnId="{F7AE5DA5-BDE4-4314-AA1E-3CCF2B275CF5}">
      <dgm:prSet/>
      <dgm:spPr/>
      <dgm:t>
        <a:bodyPr/>
        <a:lstStyle/>
        <a:p>
          <a:endParaRPr lang="zh-CN" altLang="en-US"/>
        </a:p>
      </dgm:t>
    </dgm:pt>
    <dgm:pt modelId="{3E3880EE-27DD-4D88-B244-E50E44FAE1BA}" type="sibTrans" cxnId="{F7AE5DA5-BDE4-4314-AA1E-3CCF2B275CF5}">
      <dgm:prSet/>
      <dgm:spPr/>
      <dgm:t>
        <a:bodyPr/>
        <a:lstStyle/>
        <a:p>
          <a:endParaRPr lang="zh-CN" altLang="en-US"/>
        </a:p>
      </dgm:t>
    </dgm:pt>
    <dgm:pt modelId="{B25B7F5A-67AD-4173-ABE5-EEDFD289F8CC}">
      <dgm:prSet phldrT="[文本]" custT="1"/>
      <dgm:spPr>
        <a:ln w="12700">
          <a:solidFill>
            <a:schemeClr val="accent3"/>
          </a:solidFill>
        </a:ln>
      </dgm:spPr>
      <dgm:t>
        <a:bodyPr/>
        <a:lstStyle/>
        <a:p>
          <a:pPr>
            <a:lnSpc>
              <a:spcPct val="130000"/>
            </a:lnSpc>
          </a:pPr>
          <a:r>
            <a:rPr lang="zh-CN" altLang="en-US" sz="1200" dirty="0" smtClean="0">
              <a:solidFill>
                <a:schemeClr val="tx1">
                  <a:lumMod val="85000"/>
                  <a:lumOff val="15000"/>
                </a:schemeClr>
              </a:solidFill>
              <a:latin typeface="微软雅黑" charset="0"/>
              <a:ea typeface="微软雅黑" charset="0"/>
            </a:rPr>
            <a:t>公共模块配置、用户模块、新闻模块、评论模块、管理员模块</a:t>
          </a:r>
          <a:endParaRPr lang="zh-CN" altLang="en-US" sz="1200" dirty="0"/>
        </a:p>
      </dgm:t>
    </dgm:pt>
    <dgm:pt modelId="{58534D1E-8CB5-4610-87A9-19EA7C8FA3E5}" type="parTrans" cxnId="{14B0B85A-B036-4DBD-9A0B-DB5B9D46CA15}">
      <dgm:prSet/>
      <dgm:spPr/>
      <dgm:t>
        <a:bodyPr/>
        <a:lstStyle/>
        <a:p>
          <a:endParaRPr lang="zh-CN" altLang="en-US"/>
        </a:p>
      </dgm:t>
    </dgm:pt>
    <dgm:pt modelId="{D8AAE42F-5BD4-418E-A0F5-9D15F9CE2F9D}" type="sibTrans" cxnId="{14B0B85A-B036-4DBD-9A0B-DB5B9D46CA15}">
      <dgm:prSet/>
      <dgm:spPr/>
      <dgm:t>
        <a:bodyPr/>
        <a:lstStyle/>
        <a:p>
          <a:endParaRPr lang="zh-CN" altLang="en-US"/>
        </a:p>
      </dgm:t>
    </dgm:pt>
    <dgm:pt modelId="{855CF3D1-E91B-4616-93CF-FBBD71E9C58F}">
      <dgm:prSet phldrT="[文本]" custT="1"/>
      <dgm:spPr>
        <a:solidFill>
          <a:schemeClr val="accent1"/>
        </a:solidFill>
        <a:ln>
          <a:noFill/>
        </a:ln>
      </dgm:spPr>
      <dgm:t>
        <a:bodyPr/>
        <a:lstStyle/>
        <a:p>
          <a:r>
            <a:rPr lang="zh-CN" altLang="en-US" sz="2400" b="0" dirty="0" smtClean="0"/>
            <a:t>问题及解决方案</a:t>
          </a:r>
          <a:endParaRPr lang="zh-CN" altLang="en-US" sz="2400" b="0" dirty="0"/>
        </a:p>
      </dgm:t>
    </dgm:pt>
    <dgm:pt modelId="{3B5629F6-4056-4E56-8726-E65D084ABAAF}" type="parTrans" cxnId="{1C9F98D2-EE92-4622-816B-43180BD7F6D7}">
      <dgm:prSet/>
      <dgm:spPr/>
      <dgm:t>
        <a:bodyPr/>
        <a:lstStyle/>
        <a:p>
          <a:endParaRPr lang="zh-CN" altLang="en-US"/>
        </a:p>
      </dgm:t>
    </dgm:pt>
    <dgm:pt modelId="{033023B3-04AE-4BBB-B808-52D16ACF5864}" type="sibTrans" cxnId="{1C9F98D2-EE92-4622-816B-43180BD7F6D7}">
      <dgm:prSet/>
      <dgm:spPr/>
      <dgm:t>
        <a:bodyPr/>
        <a:lstStyle/>
        <a:p>
          <a:endParaRPr lang="zh-CN" altLang="en-US"/>
        </a:p>
      </dgm:t>
    </dgm:pt>
    <dgm:pt modelId="{C7440A2A-97EE-4E4B-AF6F-DACBCD2B2C6A}">
      <dgm:prSet phldrT="[文本]" custT="1"/>
      <dgm:spPr>
        <a:ln w="12700">
          <a:solidFill>
            <a:schemeClr val="accent1"/>
          </a:solidFill>
        </a:ln>
      </dgm:spPr>
      <dgm:t>
        <a:bodyPr/>
        <a:lstStyle/>
        <a:p>
          <a:pPr>
            <a:lnSpc>
              <a:spcPct val="130000"/>
            </a:lnSpc>
          </a:pPr>
          <a:r>
            <a:rPr lang="zh-CN" altLang="en-US" sz="1200" dirty="0" smtClean="0">
              <a:solidFill>
                <a:schemeClr val="tx1">
                  <a:lumMod val="85000"/>
                  <a:lumOff val="15000"/>
                </a:schemeClr>
              </a:solidFill>
              <a:latin typeface="微软雅黑" charset="0"/>
              <a:ea typeface="微软雅黑" charset="0"/>
            </a:rPr>
            <a:t>系统开发中遇到的问题和解决方案</a:t>
          </a:r>
          <a:endParaRPr lang="zh-CN" altLang="en-US" sz="1200" dirty="0"/>
        </a:p>
      </dgm:t>
    </dgm:pt>
    <dgm:pt modelId="{914FD104-F42A-452F-8C44-B0C102830681}" type="parTrans" cxnId="{89AF517B-C2D2-40F0-BB4D-F2818489C488}">
      <dgm:prSet/>
      <dgm:spPr/>
      <dgm:t>
        <a:bodyPr/>
        <a:lstStyle/>
        <a:p>
          <a:endParaRPr lang="zh-CN" altLang="en-US"/>
        </a:p>
      </dgm:t>
    </dgm:pt>
    <dgm:pt modelId="{DE4E8ABB-DFFB-432D-8053-F64C883363C2}" type="sibTrans" cxnId="{89AF517B-C2D2-40F0-BB4D-F2818489C488}">
      <dgm:prSet/>
      <dgm:spPr/>
      <dgm:t>
        <a:bodyPr/>
        <a:lstStyle/>
        <a:p>
          <a:endParaRPr lang="zh-CN" altLang="en-US"/>
        </a:p>
      </dgm:t>
    </dgm:pt>
    <dgm:pt modelId="{A2F4B4A6-71E8-4263-A377-FB362E264B14}" type="pres">
      <dgm:prSet presAssocID="{B562FC4D-8DDF-47CC-9347-3F1397A39650}" presName="linearFlow" presStyleCnt="0">
        <dgm:presLayoutVars>
          <dgm:dir/>
          <dgm:animLvl val="lvl"/>
          <dgm:resizeHandles val="exact"/>
        </dgm:presLayoutVars>
      </dgm:prSet>
      <dgm:spPr/>
      <dgm:t>
        <a:bodyPr/>
        <a:lstStyle/>
        <a:p>
          <a:endParaRPr lang="zh-CN" altLang="en-US"/>
        </a:p>
      </dgm:t>
    </dgm:pt>
    <dgm:pt modelId="{637E9D33-50AB-4022-BD9D-7414758DEE46}" type="pres">
      <dgm:prSet presAssocID="{A56B08A8-BF4F-44E3-B17A-A5F2C3BCFDFC}" presName="composite" presStyleCnt="0"/>
      <dgm:spPr/>
    </dgm:pt>
    <dgm:pt modelId="{E2FC99E3-CFD3-4CC9-9AC7-F2B62E5C5829}" type="pres">
      <dgm:prSet presAssocID="{A56B08A8-BF4F-44E3-B17A-A5F2C3BCFDFC}" presName="parentText" presStyleLbl="alignNode1" presStyleIdx="0" presStyleCnt="3">
        <dgm:presLayoutVars>
          <dgm:chMax val="1"/>
          <dgm:bulletEnabled val="1"/>
        </dgm:presLayoutVars>
      </dgm:prSet>
      <dgm:spPr/>
      <dgm:t>
        <a:bodyPr/>
        <a:lstStyle/>
        <a:p>
          <a:endParaRPr lang="zh-CN" altLang="en-US"/>
        </a:p>
      </dgm:t>
    </dgm:pt>
    <dgm:pt modelId="{81301DE1-B67F-46C3-B2E7-D98324E6EBA8}" type="pres">
      <dgm:prSet presAssocID="{A56B08A8-BF4F-44E3-B17A-A5F2C3BCFDFC}" presName="descendantText" presStyleLbl="alignAcc1" presStyleIdx="0" presStyleCnt="3">
        <dgm:presLayoutVars>
          <dgm:bulletEnabled val="1"/>
        </dgm:presLayoutVars>
      </dgm:prSet>
      <dgm:spPr/>
      <dgm:t>
        <a:bodyPr/>
        <a:lstStyle/>
        <a:p>
          <a:endParaRPr lang="zh-CN" altLang="en-US"/>
        </a:p>
      </dgm:t>
    </dgm:pt>
    <dgm:pt modelId="{4C770B7A-F59B-4AF1-8520-0F8A66BD2CEF}" type="pres">
      <dgm:prSet presAssocID="{7F2607C7-5C06-4168-9E6C-F85303FF5E39}" presName="sp" presStyleCnt="0"/>
      <dgm:spPr/>
    </dgm:pt>
    <dgm:pt modelId="{E543658C-E821-45A6-B7EE-BA77BDA1F0ED}" type="pres">
      <dgm:prSet presAssocID="{63494861-6681-4A9D-85F5-2A5B5C9CD987}" presName="composite" presStyleCnt="0"/>
      <dgm:spPr/>
    </dgm:pt>
    <dgm:pt modelId="{C52856A3-BD51-4B05-982A-86FAF25E4A70}" type="pres">
      <dgm:prSet presAssocID="{63494861-6681-4A9D-85F5-2A5B5C9CD987}" presName="parentText" presStyleLbl="alignNode1" presStyleIdx="1" presStyleCnt="3">
        <dgm:presLayoutVars>
          <dgm:chMax val="1"/>
          <dgm:bulletEnabled val="1"/>
        </dgm:presLayoutVars>
      </dgm:prSet>
      <dgm:spPr/>
      <dgm:t>
        <a:bodyPr/>
        <a:lstStyle/>
        <a:p>
          <a:endParaRPr lang="zh-CN" altLang="en-US"/>
        </a:p>
      </dgm:t>
    </dgm:pt>
    <dgm:pt modelId="{91FCC98E-0500-45AF-9A73-F1249F455C0B}" type="pres">
      <dgm:prSet presAssocID="{63494861-6681-4A9D-85F5-2A5B5C9CD987}" presName="descendantText" presStyleLbl="alignAcc1" presStyleIdx="1" presStyleCnt="3">
        <dgm:presLayoutVars>
          <dgm:bulletEnabled val="1"/>
        </dgm:presLayoutVars>
      </dgm:prSet>
      <dgm:spPr/>
      <dgm:t>
        <a:bodyPr/>
        <a:lstStyle/>
        <a:p>
          <a:endParaRPr lang="zh-CN" altLang="en-US"/>
        </a:p>
      </dgm:t>
    </dgm:pt>
    <dgm:pt modelId="{AF47E602-45B0-4C7F-9A4E-FE138445D4D5}" type="pres">
      <dgm:prSet presAssocID="{3E3880EE-27DD-4D88-B244-E50E44FAE1BA}" presName="sp" presStyleCnt="0"/>
      <dgm:spPr/>
    </dgm:pt>
    <dgm:pt modelId="{121DC315-A6F0-4DE8-BE2D-39A967817EEC}" type="pres">
      <dgm:prSet presAssocID="{855CF3D1-E91B-4616-93CF-FBBD71E9C58F}" presName="composite" presStyleCnt="0"/>
      <dgm:spPr/>
    </dgm:pt>
    <dgm:pt modelId="{0936CEAF-D6C6-4EC4-A8D5-48B1978FA782}" type="pres">
      <dgm:prSet presAssocID="{855CF3D1-E91B-4616-93CF-FBBD71E9C58F}" presName="parentText" presStyleLbl="alignNode1" presStyleIdx="2" presStyleCnt="3">
        <dgm:presLayoutVars>
          <dgm:chMax val="1"/>
          <dgm:bulletEnabled val="1"/>
        </dgm:presLayoutVars>
      </dgm:prSet>
      <dgm:spPr/>
      <dgm:t>
        <a:bodyPr/>
        <a:lstStyle/>
        <a:p>
          <a:endParaRPr lang="zh-CN" altLang="en-US"/>
        </a:p>
      </dgm:t>
    </dgm:pt>
    <dgm:pt modelId="{1BFFB412-30AA-4598-8C64-B443658EDC6B}" type="pres">
      <dgm:prSet presAssocID="{855CF3D1-E91B-4616-93CF-FBBD71E9C58F}" presName="descendantText" presStyleLbl="alignAcc1" presStyleIdx="2" presStyleCnt="3">
        <dgm:presLayoutVars>
          <dgm:bulletEnabled val="1"/>
        </dgm:presLayoutVars>
      </dgm:prSet>
      <dgm:spPr/>
      <dgm:t>
        <a:bodyPr/>
        <a:lstStyle/>
        <a:p>
          <a:endParaRPr lang="zh-CN" altLang="en-US"/>
        </a:p>
      </dgm:t>
    </dgm:pt>
  </dgm:ptLst>
  <dgm:cxnLst>
    <dgm:cxn modelId="{F4A2130D-628D-4A3A-BEFC-93BB821D94B4}" type="presOf" srcId="{855CF3D1-E91B-4616-93CF-FBBD71E9C58F}" destId="{0936CEAF-D6C6-4EC4-A8D5-48B1978FA782}" srcOrd="0" destOrd="0" presId="urn:microsoft.com/office/officeart/2005/8/layout/chevron2"/>
    <dgm:cxn modelId="{14B0B85A-B036-4DBD-9A0B-DB5B9D46CA15}" srcId="{63494861-6681-4A9D-85F5-2A5B5C9CD987}" destId="{B25B7F5A-67AD-4173-ABE5-EEDFD289F8CC}" srcOrd="0" destOrd="0" parTransId="{58534D1E-8CB5-4610-87A9-19EA7C8FA3E5}" sibTransId="{D8AAE42F-5BD4-418E-A0F5-9D15F9CE2F9D}"/>
    <dgm:cxn modelId="{B3262B02-EE01-485A-B62D-E61DF3B08602}" type="presOf" srcId="{B25B7F5A-67AD-4173-ABE5-EEDFD289F8CC}" destId="{91FCC98E-0500-45AF-9A73-F1249F455C0B}" srcOrd="0" destOrd="0" presId="urn:microsoft.com/office/officeart/2005/8/layout/chevron2"/>
    <dgm:cxn modelId="{1C9F98D2-EE92-4622-816B-43180BD7F6D7}" srcId="{B562FC4D-8DDF-47CC-9347-3F1397A39650}" destId="{855CF3D1-E91B-4616-93CF-FBBD71E9C58F}" srcOrd="2" destOrd="0" parTransId="{3B5629F6-4056-4E56-8726-E65D084ABAAF}" sibTransId="{033023B3-04AE-4BBB-B808-52D16ACF5864}"/>
    <dgm:cxn modelId="{545A4E66-B06B-44FB-A9D6-25714DEEDD39}" type="presOf" srcId="{A56B08A8-BF4F-44E3-B17A-A5F2C3BCFDFC}" destId="{E2FC99E3-CFD3-4CC9-9AC7-F2B62E5C5829}" srcOrd="0" destOrd="0" presId="urn:microsoft.com/office/officeart/2005/8/layout/chevron2"/>
    <dgm:cxn modelId="{85FBD1F2-398F-425D-85F7-2A7F1E20C0C8}" srcId="{A56B08A8-BF4F-44E3-B17A-A5F2C3BCFDFC}" destId="{9575BF9D-0BDA-4CCD-B402-4A69EEE76CBB}" srcOrd="0" destOrd="0" parTransId="{5102F54C-39A2-4C8D-B7D6-3BF5E90EC7EE}" sibTransId="{AE489B55-7F26-4FAD-A59F-693440D7E2DF}"/>
    <dgm:cxn modelId="{7CD86307-D188-4BB6-8F3B-15556BD7537E}" type="presOf" srcId="{C7440A2A-97EE-4E4B-AF6F-DACBCD2B2C6A}" destId="{1BFFB412-30AA-4598-8C64-B443658EDC6B}" srcOrd="0" destOrd="0" presId="urn:microsoft.com/office/officeart/2005/8/layout/chevron2"/>
    <dgm:cxn modelId="{F61AC865-47CF-41DC-84AB-E3677005BEF4}" type="presOf" srcId="{B562FC4D-8DDF-47CC-9347-3F1397A39650}" destId="{A2F4B4A6-71E8-4263-A377-FB362E264B14}" srcOrd="0" destOrd="0" presId="urn:microsoft.com/office/officeart/2005/8/layout/chevron2"/>
    <dgm:cxn modelId="{042CE75B-D555-457B-90F9-33BF43A74802}" type="presOf" srcId="{9575BF9D-0BDA-4CCD-B402-4A69EEE76CBB}" destId="{81301DE1-B67F-46C3-B2E7-D98324E6EBA8}" srcOrd="0" destOrd="0" presId="urn:microsoft.com/office/officeart/2005/8/layout/chevron2"/>
    <dgm:cxn modelId="{F7AE5DA5-BDE4-4314-AA1E-3CCF2B275CF5}" srcId="{B562FC4D-8DDF-47CC-9347-3F1397A39650}" destId="{63494861-6681-4A9D-85F5-2A5B5C9CD987}" srcOrd="1" destOrd="0" parTransId="{42E5579B-5BE7-4154-BEA3-4657FD2BD012}" sibTransId="{3E3880EE-27DD-4D88-B244-E50E44FAE1BA}"/>
    <dgm:cxn modelId="{874C6871-7C87-471F-98C6-93D0E25D1D94}" type="presOf" srcId="{63494861-6681-4A9D-85F5-2A5B5C9CD987}" destId="{C52856A3-BD51-4B05-982A-86FAF25E4A70}" srcOrd="0" destOrd="0" presId="urn:microsoft.com/office/officeart/2005/8/layout/chevron2"/>
    <dgm:cxn modelId="{89AF517B-C2D2-40F0-BB4D-F2818489C488}" srcId="{855CF3D1-E91B-4616-93CF-FBBD71E9C58F}" destId="{C7440A2A-97EE-4E4B-AF6F-DACBCD2B2C6A}" srcOrd="0" destOrd="0" parTransId="{914FD104-F42A-452F-8C44-B0C102830681}" sibTransId="{DE4E8ABB-DFFB-432D-8053-F64C883363C2}"/>
    <dgm:cxn modelId="{E5BA4390-9D0A-4387-8733-20B70C3EEF57}" srcId="{B562FC4D-8DDF-47CC-9347-3F1397A39650}" destId="{A56B08A8-BF4F-44E3-B17A-A5F2C3BCFDFC}" srcOrd="0" destOrd="0" parTransId="{574D7652-0982-4B43-83C0-4E26DBF38386}" sibTransId="{7F2607C7-5C06-4168-9E6C-F85303FF5E39}"/>
    <dgm:cxn modelId="{27FED43A-00B0-40C2-A80B-2DC89D96BF85}" type="presParOf" srcId="{A2F4B4A6-71E8-4263-A377-FB362E264B14}" destId="{637E9D33-50AB-4022-BD9D-7414758DEE46}" srcOrd="0" destOrd="0" presId="urn:microsoft.com/office/officeart/2005/8/layout/chevron2"/>
    <dgm:cxn modelId="{62CFFB0F-E05E-4D79-8946-ECD4FE8FA28A}" type="presParOf" srcId="{637E9D33-50AB-4022-BD9D-7414758DEE46}" destId="{E2FC99E3-CFD3-4CC9-9AC7-F2B62E5C5829}" srcOrd="0" destOrd="0" presId="urn:microsoft.com/office/officeart/2005/8/layout/chevron2"/>
    <dgm:cxn modelId="{D68B5048-A299-43E2-AFA0-E97FCF86A146}" type="presParOf" srcId="{637E9D33-50AB-4022-BD9D-7414758DEE46}" destId="{81301DE1-B67F-46C3-B2E7-D98324E6EBA8}" srcOrd="1" destOrd="0" presId="urn:microsoft.com/office/officeart/2005/8/layout/chevron2"/>
    <dgm:cxn modelId="{797CB5CD-AEBC-48E2-B816-7FF729110AD9}" type="presParOf" srcId="{A2F4B4A6-71E8-4263-A377-FB362E264B14}" destId="{4C770B7A-F59B-4AF1-8520-0F8A66BD2CEF}" srcOrd="1" destOrd="0" presId="urn:microsoft.com/office/officeart/2005/8/layout/chevron2"/>
    <dgm:cxn modelId="{E9A1C674-A1AA-4457-93AB-3E55E4BEE292}" type="presParOf" srcId="{A2F4B4A6-71E8-4263-A377-FB362E264B14}" destId="{E543658C-E821-45A6-B7EE-BA77BDA1F0ED}" srcOrd="2" destOrd="0" presId="urn:microsoft.com/office/officeart/2005/8/layout/chevron2"/>
    <dgm:cxn modelId="{4CE1B946-059B-4077-ACD2-238A108E83C8}" type="presParOf" srcId="{E543658C-E821-45A6-B7EE-BA77BDA1F0ED}" destId="{C52856A3-BD51-4B05-982A-86FAF25E4A70}" srcOrd="0" destOrd="0" presId="urn:microsoft.com/office/officeart/2005/8/layout/chevron2"/>
    <dgm:cxn modelId="{7665688E-9377-4DD2-BB1D-EC7F8065E415}" type="presParOf" srcId="{E543658C-E821-45A6-B7EE-BA77BDA1F0ED}" destId="{91FCC98E-0500-45AF-9A73-F1249F455C0B}" srcOrd="1" destOrd="0" presId="urn:microsoft.com/office/officeart/2005/8/layout/chevron2"/>
    <dgm:cxn modelId="{EC0E1A4C-9E49-4A76-B183-18790A165657}" type="presParOf" srcId="{A2F4B4A6-71E8-4263-A377-FB362E264B14}" destId="{AF47E602-45B0-4C7F-9A4E-FE138445D4D5}" srcOrd="3" destOrd="0" presId="urn:microsoft.com/office/officeart/2005/8/layout/chevron2"/>
    <dgm:cxn modelId="{9DDAC42A-DC51-4376-8FC8-76F36FECAF01}" type="presParOf" srcId="{A2F4B4A6-71E8-4263-A377-FB362E264B14}" destId="{121DC315-A6F0-4DE8-BE2D-39A967817EEC}" srcOrd="4" destOrd="0" presId="urn:microsoft.com/office/officeart/2005/8/layout/chevron2"/>
    <dgm:cxn modelId="{89AF8C74-6D4A-497A-9593-34AF2A265221}" type="presParOf" srcId="{121DC315-A6F0-4DE8-BE2D-39A967817EEC}" destId="{0936CEAF-D6C6-4EC4-A8D5-48B1978FA782}" srcOrd="0" destOrd="0" presId="urn:microsoft.com/office/officeart/2005/8/layout/chevron2"/>
    <dgm:cxn modelId="{EE7113D9-5B1E-4F2C-A806-12461BE9FB04}" type="presParOf" srcId="{121DC315-A6F0-4DE8-BE2D-39A967817EEC}" destId="{1BFFB412-30AA-4598-8C64-B443658EDC6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C99E3-CFD3-4CC9-9AC7-F2B62E5C5829}">
      <dsp:nvSpPr>
        <dsp:cNvPr id="0" name=""/>
        <dsp:cNvSpPr/>
      </dsp:nvSpPr>
      <dsp:spPr>
        <a:xfrm rot="5400000">
          <a:off x="-289435" y="295165"/>
          <a:ext cx="1929572" cy="1350700"/>
        </a:xfrm>
        <a:prstGeom prst="chevron">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0" kern="1200" dirty="0" smtClean="0">
              <a:solidFill>
                <a:schemeClr val="bg1"/>
              </a:solidFill>
            </a:rPr>
            <a:t>绪论</a:t>
          </a:r>
          <a:endParaRPr lang="zh-CN" altLang="en-US" sz="2400" b="0" kern="1200" dirty="0">
            <a:solidFill>
              <a:schemeClr val="bg1"/>
            </a:solidFill>
          </a:endParaRPr>
        </a:p>
      </dsp:txBody>
      <dsp:txXfrm rot="-5400000">
        <a:off x="1" y="681079"/>
        <a:ext cx="1350700" cy="578872"/>
      </dsp:txXfrm>
    </dsp:sp>
    <dsp:sp modelId="{81301DE1-B67F-46C3-B2E7-D98324E6EBA8}">
      <dsp:nvSpPr>
        <dsp:cNvPr id="0" name=""/>
        <dsp:cNvSpPr/>
      </dsp:nvSpPr>
      <dsp:spPr>
        <a:xfrm rot="5400000">
          <a:off x="4112239" y="-2755809"/>
          <a:ext cx="1254221" cy="6777299"/>
        </a:xfrm>
        <a:prstGeom prst="round2SameRect">
          <a:avLst/>
        </a:prstGeom>
        <a:solidFill>
          <a:schemeClr val="bg1">
            <a:alpha val="9000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130000"/>
            </a:lnSpc>
            <a:spcBef>
              <a:spcPct val="0"/>
            </a:spcBef>
            <a:spcAft>
              <a:spcPct val="15000"/>
            </a:spcAft>
            <a:buChar char="••"/>
          </a:pPr>
          <a:r>
            <a:rPr lang="zh-CN" altLang="en-US" sz="1200" kern="1200" dirty="0" smtClean="0">
              <a:solidFill>
                <a:schemeClr val="tx1">
                  <a:lumMod val="85000"/>
                  <a:lumOff val="15000"/>
                </a:schemeClr>
              </a:solidFill>
              <a:latin typeface="微软雅黑" charset="0"/>
              <a:ea typeface="微软雅黑" charset="0"/>
            </a:rPr>
            <a:t>课题背景、国内外研究现状、研究意义、研究方法</a:t>
          </a:r>
          <a:endParaRPr lang="zh-CN" altLang="en-US" sz="1200" kern="1200" dirty="0"/>
        </a:p>
      </dsp:txBody>
      <dsp:txXfrm rot="-5400000">
        <a:off x="1350700" y="66956"/>
        <a:ext cx="6716073" cy="1131769"/>
      </dsp:txXfrm>
    </dsp:sp>
    <dsp:sp modelId="{C52856A3-BD51-4B05-982A-86FAF25E4A70}">
      <dsp:nvSpPr>
        <dsp:cNvPr id="0" name=""/>
        <dsp:cNvSpPr/>
      </dsp:nvSpPr>
      <dsp:spPr>
        <a:xfrm rot="5400000">
          <a:off x="-289435" y="2033983"/>
          <a:ext cx="1929572" cy="1350700"/>
        </a:xfrm>
        <a:prstGeom prst="chevron">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0" kern="1200" dirty="0" smtClean="0"/>
            <a:t>可行性研究</a:t>
          </a:r>
          <a:endParaRPr lang="zh-CN" altLang="en-US" sz="2400" b="0" kern="1200" dirty="0"/>
        </a:p>
      </dsp:txBody>
      <dsp:txXfrm rot="-5400000">
        <a:off x="1" y="2419897"/>
        <a:ext cx="1350700" cy="578872"/>
      </dsp:txXfrm>
    </dsp:sp>
    <dsp:sp modelId="{91FCC98E-0500-45AF-9A73-F1249F455C0B}">
      <dsp:nvSpPr>
        <dsp:cNvPr id="0" name=""/>
        <dsp:cNvSpPr/>
      </dsp:nvSpPr>
      <dsp:spPr>
        <a:xfrm rot="5400000">
          <a:off x="4111909" y="-1016661"/>
          <a:ext cx="1254881" cy="6777299"/>
        </a:xfrm>
        <a:prstGeom prst="round2SameRect">
          <a:avLst/>
        </a:prstGeom>
        <a:solidFill>
          <a:schemeClr val="lt1">
            <a:alpha val="90000"/>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130000"/>
            </a:lnSpc>
            <a:spcBef>
              <a:spcPct val="0"/>
            </a:spcBef>
            <a:spcAft>
              <a:spcPct val="15000"/>
            </a:spcAft>
            <a:buChar char="••"/>
          </a:pPr>
          <a:r>
            <a:rPr lang="zh-CN" altLang="en-US" sz="1200" kern="1200" dirty="0" smtClean="0">
              <a:solidFill>
                <a:schemeClr val="tx1">
                  <a:lumMod val="85000"/>
                  <a:lumOff val="15000"/>
                </a:schemeClr>
              </a:solidFill>
              <a:latin typeface="微软雅黑" charset="0"/>
              <a:ea typeface="微软雅黑" charset="0"/>
            </a:rPr>
            <a:t>经济可行性、技术可行性、操作可行性、法律可行性</a:t>
          </a:r>
          <a:endParaRPr lang="zh-CN" altLang="en-US" sz="1200" kern="1200" dirty="0"/>
        </a:p>
      </dsp:txBody>
      <dsp:txXfrm rot="-5400000">
        <a:off x="1350700" y="1805806"/>
        <a:ext cx="6716041" cy="1132365"/>
      </dsp:txXfrm>
    </dsp:sp>
    <dsp:sp modelId="{0936CEAF-D6C6-4EC4-A8D5-48B1978FA782}">
      <dsp:nvSpPr>
        <dsp:cNvPr id="0" name=""/>
        <dsp:cNvSpPr/>
      </dsp:nvSpPr>
      <dsp:spPr>
        <a:xfrm rot="5400000">
          <a:off x="-289435" y="3772801"/>
          <a:ext cx="1929572" cy="1350700"/>
        </a:xfrm>
        <a:prstGeom prst="chevron">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0" kern="1200" dirty="0" smtClean="0"/>
            <a:t>需求分析</a:t>
          </a:r>
          <a:endParaRPr lang="zh-CN" altLang="en-US" sz="2400" b="0" kern="1200" dirty="0"/>
        </a:p>
      </dsp:txBody>
      <dsp:txXfrm rot="-5400000">
        <a:off x="1" y="4158715"/>
        <a:ext cx="1350700" cy="578872"/>
      </dsp:txXfrm>
    </dsp:sp>
    <dsp:sp modelId="{1BFFB412-30AA-4598-8C64-B443658EDC6B}">
      <dsp:nvSpPr>
        <dsp:cNvPr id="0" name=""/>
        <dsp:cNvSpPr/>
      </dsp:nvSpPr>
      <dsp:spPr>
        <a:xfrm rot="5400000">
          <a:off x="4112239" y="721826"/>
          <a:ext cx="1254221" cy="6777299"/>
        </a:xfrm>
        <a:prstGeom prst="round2SameRect">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130000"/>
            </a:lnSpc>
            <a:spcBef>
              <a:spcPct val="0"/>
            </a:spcBef>
            <a:spcAft>
              <a:spcPct val="15000"/>
            </a:spcAft>
            <a:buChar char="••"/>
          </a:pPr>
          <a:r>
            <a:rPr lang="zh-CN" altLang="en-US" sz="1200" kern="1200" dirty="0" smtClean="0"/>
            <a:t>主要任务及目标、业务流分析、数据流分析、数据字典、</a:t>
          </a:r>
          <a:r>
            <a:rPr lang="en-US" altLang="zh-CN" sz="1200" kern="1200" dirty="0" smtClean="0"/>
            <a:t>E-R</a:t>
          </a:r>
          <a:r>
            <a:rPr lang="zh-CN" altLang="en-US" sz="1200" kern="1200" dirty="0" smtClean="0"/>
            <a:t>图</a:t>
          </a:r>
          <a:endParaRPr lang="zh-CN" altLang="en-US" sz="1200" kern="1200" dirty="0"/>
        </a:p>
      </dsp:txBody>
      <dsp:txXfrm rot="-5400000">
        <a:off x="1350700" y="3544591"/>
        <a:ext cx="6716073" cy="1131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C99E3-CFD3-4CC9-9AC7-F2B62E5C5829}">
      <dsp:nvSpPr>
        <dsp:cNvPr id="0" name=""/>
        <dsp:cNvSpPr/>
      </dsp:nvSpPr>
      <dsp:spPr>
        <a:xfrm rot="5400000">
          <a:off x="-289435" y="295165"/>
          <a:ext cx="1929572" cy="1350700"/>
        </a:xfrm>
        <a:prstGeom prst="chevron">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0" kern="1200" dirty="0" smtClean="0">
              <a:solidFill>
                <a:schemeClr val="bg1"/>
              </a:solidFill>
            </a:rPr>
            <a:t>系统设计</a:t>
          </a:r>
          <a:endParaRPr lang="zh-CN" altLang="en-US" sz="2400" b="0" kern="1200" dirty="0">
            <a:solidFill>
              <a:schemeClr val="bg1"/>
            </a:solidFill>
          </a:endParaRPr>
        </a:p>
      </dsp:txBody>
      <dsp:txXfrm rot="-5400000">
        <a:off x="1" y="681079"/>
        <a:ext cx="1350700" cy="578872"/>
      </dsp:txXfrm>
    </dsp:sp>
    <dsp:sp modelId="{81301DE1-B67F-46C3-B2E7-D98324E6EBA8}">
      <dsp:nvSpPr>
        <dsp:cNvPr id="0" name=""/>
        <dsp:cNvSpPr/>
      </dsp:nvSpPr>
      <dsp:spPr>
        <a:xfrm rot="5400000">
          <a:off x="4112239" y="-2755809"/>
          <a:ext cx="1254221" cy="6777299"/>
        </a:xfrm>
        <a:prstGeom prst="round2SameRect">
          <a:avLst/>
        </a:prstGeom>
        <a:solidFill>
          <a:schemeClr val="bg1">
            <a:alpha val="9000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130000"/>
            </a:lnSpc>
            <a:spcBef>
              <a:spcPct val="0"/>
            </a:spcBef>
            <a:spcAft>
              <a:spcPct val="15000"/>
            </a:spcAft>
            <a:buChar char="••"/>
          </a:pPr>
          <a:r>
            <a:rPr lang="zh-CN" altLang="en-US" sz="1200" kern="1200" dirty="0" smtClean="0">
              <a:solidFill>
                <a:schemeClr val="tx1">
                  <a:lumMod val="85000"/>
                  <a:lumOff val="15000"/>
                </a:schemeClr>
              </a:solidFill>
              <a:latin typeface="微软雅黑" charset="0"/>
              <a:ea typeface="微软雅黑" charset="0"/>
            </a:rPr>
            <a:t>系统总体功能模块设计、系统数据库设计、开发环境和运行环境设计</a:t>
          </a:r>
          <a:endParaRPr lang="zh-CN" altLang="en-US" sz="1200" kern="1200" dirty="0"/>
        </a:p>
      </dsp:txBody>
      <dsp:txXfrm rot="-5400000">
        <a:off x="1350700" y="66956"/>
        <a:ext cx="6716073" cy="1131769"/>
      </dsp:txXfrm>
    </dsp:sp>
    <dsp:sp modelId="{C52856A3-BD51-4B05-982A-86FAF25E4A70}">
      <dsp:nvSpPr>
        <dsp:cNvPr id="0" name=""/>
        <dsp:cNvSpPr/>
      </dsp:nvSpPr>
      <dsp:spPr>
        <a:xfrm rot="5400000">
          <a:off x="-289435" y="2033983"/>
          <a:ext cx="1929572" cy="1350700"/>
        </a:xfrm>
        <a:prstGeom prst="chevron">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0" kern="1200" dirty="0" smtClean="0"/>
            <a:t>功能详细设计</a:t>
          </a:r>
          <a:endParaRPr lang="zh-CN" altLang="en-US" sz="2400" b="0" kern="1200" dirty="0"/>
        </a:p>
      </dsp:txBody>
      <dsp:txXfrm rot="-5400000">
        <a:off x="1" y="2419897"/>
        <a:ext cx="1350700" cy="578872"/>
      </dsp:txXfrm>
    </dsp:sp>
    <dsp:sp modelId="{91FCC98E-0500-45AF-9A73-F1249F455C0B}">
      <dsp:nvSpPr>
        <dsp:cNvPr id="0" name=""/>
        <dsp:cNvSpPr/>
      </dsp:nvSpPr>
      <dsp:spPr>
        <a:xfrm rot="5400000">
          <a:off x="4111909" y="-1016661"/>
          <a:ext cx="1254881" cy="6777299"/>
        </a:xfrm>
        <a:prstGeom prst="round2SameRect">
          <a:avLst/>
        </a:prstGeom>
        <a:solidFill>
          <a:schemeClr val="lt1">
            <a:alpha val="90000"/>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130000"/>
            </a:lnSpc>
            <a:spcBef>
              <a:spcPct val="0"/>
            </a:spcBef>
            <a:spcAft>
              <a:spcPct val="15000"/>
            </a:spcAft>
            <a:buChar char="••"/>
          </a:pPr>
          <a:r>
            <a:rPr lang="zh-CN" altLang="en-US" sz="1200" kern="1200" dirty="0" smtClean="0">
              <a:solidFill>
                <a:schemeClr val="tx1">
                  <a:lumMod val="85000"/>
                  <a:lumOff val="15000"/>
                </a:schemeClr>
              </a:solidFill>
              <a:latin typeface="微软雅黑" charset="0"/>
              <a:ea typeface="微软雅黑" charset="0"/>
            </a:rPr>
            <a:t>公共模块配置、用户模块、新闻模块、评论模块、管理员模块</a:t>
          </a:r>
          <a:endParaRPr lang="zh-CN" altLang="en-US" sz="1200" kern="1200" dirty="0"/>
        </a:p>
      </dsp:txBody>
      <dsp:txXfrm rot="-5400000">
        <a:off x="1350700" y="1805806"/>
        <a:ext cx="6716041" cy="1132365"/>
      </dsp:txXfrm>
    </dsp:sp>
    <dsp:sp modelId="{0936CEAF-D6C6-4EC4-A8D5-48B1978FA782}">
      <dsp:nvSpPr>
        <dsp:cNvPr id="0" name=""/>
        <dsp:cNvSpPr/>
      </dsp:nvSpPr>
      <dsp:spPr>
        <a:xfrm rot="5400000">
          <a:off x="-289435" y="3772801"/>
          <a:ext cx="1929572" cy="1350700"/>
        </a:xfrm>
        <a:prstGeom prst="chevron">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0" kern="1200" dirty="0" smtClean="0"/>
            <a:t>问题及解决方案</a:t>
          </a:r>
          <a:endParaRPr lang="zh-CN" altLang="en-US" sz="2400" b="0" kern="1200" dirty="0"/>
        </a:p>
      </dsp:txBody>
      <dsp:txXfrm rot="-5400000">
        <a:off x="1" y="4158715"/>
        <a:ext cx="1350700" cy="578872"/>
      </dsp:txXfrm>
    </dsp:sp>
    <dsp:sp modelId="{1BFFB412-30AA-4598-8C64-B443658EDC6B}">
      <dsp:nvSpPr>
        <dsp:cNvPr id="0" name=""/>
        <dsp:cNvSpPr/>
      </dsp:nvSpPr>
      <dsp:spPr>
        <a:xfrm rot="5400000">
          <a:off x="4112239" y="721826"/>
          <a:ext cx="1254221" cy="6777299"/>
        </a:xfrm>
        <a:prstGeom prst="round2SameRect">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130000"/>
            </a:lnSpc>
            <a:spcBef>
              <a:spcPct val="0"/>
            </a:spcBef>
            <a:spcAft>
              <a:spcPct val="15000"/>
            </a:spcAft>
            <a:buChar char="••"/>
          </a:pPr>
          <a:r>
            <a:rPr lang="zh-CN" altLang="en-US" sz="1200" kern="1200" dirty="0" smtClean="0">
              <a:solidFill>
                <a:schemeClr val="tx1">
                  <a:lumMod val="85000"/>
                  <a:lumOff val="15000"/>
                </a:schemeClr>
              </a:solidFill>
              <a:latin typeface="微软雅黑" charset="0"/>
              <a:ea typeface="微软雅黑" charset="0"/>
            </a:rPr>
            <a:t>系统开发中遇到的问题和解决方案</a:t>
          </a:r>
          <a:endParaRPr lang="zh-CN" altLang="en-US" sz="1200" kern="1200" dirty="0"/>
        </a:p>
      </dsp:txBody>
      <dsp:txXfrm rot="-5400000">
        <a:off x="1350700" y="3544591"/>
        <a:ext cx="6716073" cy="11317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2.jp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图片 1"/>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6871760" cy="4576532"/>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14E63-7882-42D2-8270-AC04DA40FA3A}" type="datetimeFigureOut">
              <a:rPr lang="zh-CN" altLang="en-US" smtClean="0"/>
              <a:t>2017/6/7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98503-EB27-441B-BBEA-46D7032672CF}" type="slidenum">
              <a:rPr lang="zh-CN" altLang="en-US" smtClean="0"/>
              <a:t>‹#›</a:t>
            </a:fld>
            <a:endParaRPr lang="zh-CN" altLang="en-US"/>
          </a:p>
        </p:txBody>
      </p:sp>
    </p:spTree>
    <p:extLst>
      <p:ext uri="{BB962C8B-B14F-4D97-AF65-F5344CB8AC3E}">
        <p14:creationId xmlns:p14="http://schemas.microsoft.com/office/powerpoint/2010/main" val="400080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1742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50"/>
            <a:ext cx="12203310" cy="6851650"/>
          </a:xfrm>
          <a:prstGeom prst="rect">
            <a:avLst/>
          </a:prstGeom>
        </p:spPr>
      </p:pic>
    </p:spTree>
    <p:extLst>
      <p:ext uri="{BB962C8B-B14F-4D97-AF65-F5344CB8AC3E}">
        <p14:creationId xmlns:p14="http://schemas.microsoft.com/office/powerpoint/2010/main" val="13305733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50"/>
            <a:ext cx="12203310" cy="6851650"/>
          </a:xfrm>
          <a:prstGeom prst="rect">
            <a:avLst/>
          </a:prstGeom>
        </p:spPr>
      </p:pic>
      <p:sp>
        <p:nvSpPr>
          <p:cNvPr id="3" name="等腰三角形 2"/>
          <p:cNvSpPr/>
          <p:nvPr userDrawn="1"/>
        </p:nvSpPr>
        <p:spPr>
          <a:xfrm>
            <a:off x="11310" y="2805697"/>
            <a:ext cx="12192000" cy="4052303"/>
          </a:xfrm>
          <a:prstGeom prst="triangle">
            <a:avLst>
              <a:gd name="adj" fmla="val 100000"/>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等腰三角形 3"/>
          <p:cNvSpPr/>
          <p:nvPr userDrawn="1"/>
        </p:nvSpPr>
        <p:spPr>
          <a:xfrm>
            <a:off x="0" y="0"/>
            <a:ext cx="12192000" cy="6857999"/>
          </a:xfrm>
          <a:prstGeom prst="triangle">
            <a:avLst>
              <a:gd name="adj" fmla="val 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145333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标题幻灯片">
    <p:bg>
      <p:bgPr>
        <a:solidFill>
          <a:schemeClr val="accent2">
            <a:lumMod val="50000"/>
            <a:alpha val="85000"/>
          </a:schemeClr>
        </a:solidFill>
        <a:effectLst/>
      </p:bgPr>
    </p:bg>
    <p:spTree>
      <p:nvGrpSpPr>
        <p:cNvPr id="1" name=""/>
        <p:cNvGrpSpPr/>
        <p:nvPr/>
      </p:nvGrpSpPr>
      <p:grpSpPr>
        <a:xfrm>
          <a:off x="0" y="0"/>
          <a:ext cx="0" cy="0"/>
          <a:chOff x="0" y="0"/>
          <a:chExt cx="0" cy="0"/>
        </a:xfrm>
      </p:grpSpPr>
      <p:sp>
        <p:nvSpPr>
          <p:cNvPr id="2" name="等腰三角形 1"/>
          <p:cNvSpPr/>
          <p:nvPr userDrawn="1"/>
        </p:nvSpPr>
        <p:spPr>
          <a:xfrm>
            <a:off x="11310" y="2805697"/>
            <a:ext cx="12192000" cy="4052303"/>
          </a:xfrm>
          <a:prstGeom prst="triangle">
            <a:avLst>
              <a:gd name="adj" fmla="val 100000"/>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等腰三角形 2"/>
          <p:cNvSpPr/>
          <p:nvPr userDrawn="1"/>
        </p:nvSpPr>
        <p:spPr>
          <a:xfrm>
            <a:off x="0" y="0"/>
            <a:ext cx="12192000" cy="6857999"/>
          </a:xfrm>
          <a:prstGeom prst="triangle">
            <a:avLst>
              <a:gd name="adj" fmla="val 0"/>
            </a:avLst>
          </a:prstGeom>
          <a:solidFill>
            <a:schemeClr val="accent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7749572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_标题幻灯片">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133741"/>
            <a:ext cx="12192000" cy="59716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
        <p:nvSpPr>
          <p:cNvPr id="3" name="矩形 2"/>
          <p:cNvSpPr/>
          <p:nvPr userDrawn="1"/>
        </p:nvSpPr>
        <p:spPr>
          <a:xfrm>
            <a:off x="0" y="6120883"/>
            <a:ext cx="12192000" cy="59716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Tree>
    <p:extLst>
      <p:ext uri="{BB962C8B-B14F-4D97-AF65-F5344CB8AC3E}">
        <p14:creationId xmlns:p14="http://schemas.microsoft.com/office/powerpoint/2010/main" val="4528676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133741"/>
            <a:ext cx="417095" cy="59716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
        <p:nvSpPr>
          <p:cNvPr id="3" name="矩形 2"/>
          <p:cNvSpPr/>
          <p:nvPr userDrawn="1"/>
        </p:nvSpPr>
        <p:spPr>
          <a:xfrm>
            <a:off x="593558" y="133741"/>
            <a:ext cx="11598442" cy="597160"/>
          </a:xfrm>
          <a:prstGeom prst="rect">
            <a:avLst/>
          </a:prstGeom>
          <a:solidFill>
            <a:schemeClr val="bg1">
              <a:alpha val="85098"/>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Tree>
    <p:extLst>
      <p:ext uri="{BB962C8B-B14F-4D97-AF65-F5344CB8AC3E}">
        <p14:creationId xmlns:p14="http://schemas.microsoft.com/office/powerpoint/2010/main" val="30333914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9" r:id="rId1"/>
    <p:sldLayoutId id="2147483679" r:id="rId2"/>
    <p:sldLayoutId id="2147483685" r:id="rId3"/>
    <p:sldLayoutId id="2147483688" r:id="rId4"/>
    <p:sldLayoutId id="2147483684" r:id="rId5"/>
    <p:sldLayoutId id="2147483687"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88717" y="705792"/>
            <a:ext cx="8186858" cy="830997"/>
          </a:xfrm>
          <a:prstGeom prst="rect">
            <a:avLst/>
          </a:prstGeom>
          <a:noFill/>
        </p:spPr>
        <p:txBody>
          <a:bodyPr wrap="none" rtlCol="0">
            <a:spAutoFit/>
          </a:bodyPr>
          <a:lstStyle/>
          <a:p>
            <a:pPr algn="ctr"/>
            <a:r>
              <a:rPr kumimoji="1" lang="zh-CN" altLang="en-US" sz="4800" b="1" dirty="0" smtClean="0">
                <a:solidFill>
                  <a:schemeClr val="accent2">
                    <a:lumMod val="50000"/>
                  </a:schemeClr>
                </a:solidFill>
                <a:latin typeface="Century Gothic" panose="020B0502020202020204" pitchFamily="34" charset="0"/>
                <a:ea typeface="Microsoft YaHei" charset="0"/>
                <a:cs typeface="Microsoft YaHei" charset="0"/>
              </a:rPr>
              <a:t>计算机工程学院网络工程专业</a:t>
            </a:r>
            <a:endParaRPr kumimoji="1" lang="zh-CN" altLang="en-US" sz="4800" b="1" dirty="0">
              <a:solidFill>
                <a:schemeClr val="accent2">
                  <a:lumMod val="50000"/>
                </a:schemeClr>
              </a:solidFill>
              <a:latin typeface="Century Gothic" panose="020B0502020202020204" pitchFamily="34" charset="0"/>
              <a:ea typeface="Microsoft YaHei" charset="0"/>
              <a:cs typeface="Microsoft YaHei" charset="0"/>
            </a:endParaRPr>
          </a:p>
        </p:txBody>
      </p:sp>
      <p:sp>
        <p:nvSpPr>
          <p:cNvPr id="3" name="文本框 2"/>
          <p:cNvSpPr txBox="1"/>
          <p:nvPr/>
        </p:nvSpPr>
        <p:spPr>
          <a:xfrm>
            <a:off x="3450656" y="1638389"/>
            <a:ext cx="5262979" cy="1107996"/>
          </a:xfrm>
          <a:prstGeom prst="rect">
            <a:avLst/>
          </a:prstGeom>
          <a:solidFill>
            <a:schemeClr val="accent2">
              <a:alpha val="90000"/>
            </a:schemeClr>
          </a:solidFill>
          <a:ln>
            <a:noFill/>
          </a:ln>
        </p:spPr>
        <p:txBody>
          <a:bodyPr wrap="none" rtlCol="0">
            <a:spAutoFit/>
          </a:bodyPr>
          <a:lstStyle/>
          <a:p>
            <a:pPr algn="ctr"/>
            <a:r>
              <a:rPr kumimoji="1" lang="zh-CN" altLang="en-US" sz="6600" b="1" dirty="0" smtClean="0">
                <a:solidFill>
                  <a:schemeClr val="bg1"/>
                </a:solidFill>
                <a:latin typeface="Century Gothic" panose="020B0502020202020204" pitchFamily="34" charset="0"/>
                <a:ea typeface="Microsoft YaHei" charset="0"/>
                <a:cs typeface="Microsoft YaHei" charset="0"/>
              </a:rPr>
              <a:t>毕业论文答辩</a:t>
            </a:r>
            <a:endParaRPr kumimoji="1" lang="zh-CN" altLang="en-US" sz="6600" b="1"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2578622" y="2847985"/>
            <a:ext cx="7007047" cy="523220"/>
          </a:xfrm>
          <a:prstGeom prst="rect">
            <a:avLst/>
          </a:prstGeom>
          <a:noFill/>
        </p:spPr>
        <p:txBody>
          <a:bodyPr wrap="none" rtlCol="0">
            <a:spAutoFit/>
          </a:bodyPr>
          <a:lstStyle/>
          <a:p>
            <a:pPr algn="ctr"/>
            <a:r>
              <a:rPr kumimoji="1" lang="en-US" altLang="zh-CN" sz="2800" b="1" dirty="0" smtClean="0">
                <a:solidFill>
                  <a:schemeClr val="accent2">
                    <a:lumMod val="50000"/>
                  </a:schemeClr>
                </a:solidFill>
                <a:latin typeface="Century Gothic" panose="020B0502020202020204" pitchFamily="34" charset="0"/>
                <a:ea typeface="Microsoft YaHei" charset="0"/>
                <a:cs typeface="Microsoft YaHei" charset="0"/>
              </a:rPr>
              <a:t>《</a:t>
            </a:r>
            <a:r>
              <a:rPr kumimoji="1" lang="zh-CN" altLang="en-US" sz="2800" b="1" dirty="0">
                <a:solidFill>
                  <a:schemeClr val="accent2">
                    <a:lumMod val="50000"/>
                  </a:schemeClr>
                </a:solidFill>
                <a:latin typeface="Century Gothic" panose="020B0502020202020204" pitchFamily="34" charset="0"/>
                <a:ea typeface="Microsoft YaHei" charset="0"/>
                <a:cs typeface="Microsoft YaHei" charset="0"/>
              </a:rPr>
              <a:t>基于</a:t>
            </a:r>
            <a:r>
              <a:rPr kumimoji="1" lang="en-US" altLang="zh-CN" sz="2800" b="1" dirty="0">
                <a:solidFill>
                  <a:schemeClr val="accent2">
                    <a:lumMod val="50000"/>
                  </a:schemeClr>
                </a:solidFill>
                <a:latin typeface="Century Gothic" panose="020B0502020202020204" pitchFamily="34" charset="0"/>
                <a:ea typeface="Microsoft YaHei" charset="0"/>
                <a:cs typeface="Microsoft YaHei" charset="0"/>
              </a:rPr>
              <a:t>WEB</a:t>
            </a:r>
            <a:r>
              <a:rPr kumimoji="1" lang="zh-CN" altLang="en-US" sz="2800" b="1" dirty="0">
                <a:solidFill>
                  <a:schemeClr val="accent2">
                    <a:lumMod val="50000"/>
                  </a:schemeClr>
                </a:solidFill>
                <a:latin typeface="Century Gothic" panose="020B0502020202020204" pitchFamily="34" charset="0"/>
                <a:ea typeface="Microsoft YaHei" charset="0"/>
                <a:cs typeface="Microsoft YaHei" charset="0"/>
              </a:rPr>
              <a:t>的新闻发布系统的设计与实现</a:t>
            </a:r>
            <a:r>
              <a:rPr kumimoji="1" lang="en-US" altLang="zh-CN" sz="2800" b="1" dirty="0" smtClean="0">
                <a:solidFill>
                  <a:schemeClr val="accent2">
                    <a:lumMod val="50000"/>
                  </a:schemeClr>
                </a:solidFill>
                <a:latin typeface="Century Gothic" panose="020B0502020202020204" pitchFamily="34" charset="0"/>
                <a:ea typeface="Microsoft YaHei" charset="0"/>
                <a:cs typeface="Microsoft YaHei" charset="0"/>
              </a:rPr>
              <a:t>》</a:t>
            </a:r>
            <a:endParaRPr kumimoji="1" lang="zh-CN" altLang="en-US" sz="2800" b="1" dirty="0">
              <a:solidFill>
                <a:schemeClr val="accent2">
                  <a:lumMod val="50000"/>
                </a:schemeClr>
              </a:solidFill>
              <a:latin typeface="Century Gothic" panose="020B0502020202020204" pitchFamily="34" charset="0"/>
              <a:ea typeface="Microsoft YaHei" charset="0"/>
              <a:cs typeface="Microsoft YaHei" charset="0"/>
            </a:endParaRPr>
          </a:p>
        </p:txBody>
      </p:sp>
      <p:sp>
        <p:nvSpPr>
          <p:cNvPr id="6" name="文本框 5"/>
          <p:cNvSpPr txBox="1"/>
          <p:nvPr/>
        </p:nvSpPr>
        <p:spPr>
          <a:xfrm>
            <a:off x="3450656" y="3462014"/>
            <a:ext cx="5262979" cy="461665"/>
          </a:xfrm>
          <a:prstGeom prst="rect">
            <a:avLst/>
          </a:prstGeom>
          <a:solidFill>
            <a:schemeClr val="accent3">
              <a:alpha val="50000"/>
            </a:schemeClr>
          </a:solidFill>
          <a:ln>
            <a:noFill/>
          </a:ln>
        </p:spPr>
        <p:txBody>
          <a:bodyPr wrap="square" rtlCol="0">
            <a:spAutoFit/>
          </a:bodyPr>
          <a:lstStyle/>
          <a:p>
            <a:pPr lvl="0" algn="ctr">
              <a:lnSpc>
                <a:spcPct val="150000"/>
              </a:lnSpc>
            </a:pPr>
            <a:r>
              <a:rPr lang="zh-CN" altLang="en-US" sz="1600" b="1" dirty="0" smtClean="0">
                <a:solidFill>
                  <a:schemeClr val="tx1">
                    <a:lumMod val="75000"/>
                    <a:lumOff val="25000"/>
                  </a:schemeClr>
                </a:solidFill>
                <a:latin typeface="微软雅黑" charset="0"/>
                <a:ea typeface="微软雅黑" charset="0"/>
              </a:rPr>
              <a:t>指导</a:t>
            </a:r>
            <a:r>
              <a:rPr lang="zh-CN" altLang="en-US" sz="1600" b="1" dirty="0">
                <a:solidFill>
                  <a:schemeClr val="tx1">
                    <a:lumMod val="75000"/>
                    <a:lumOff val="25000"/>
                  </a:schemeClr>
                </a:solidFill>
                <a:latin typeface="微软雅黑" charset="0"/>
                <a:ea typeface="微软雅黑" charset="0"/>
              </a:rPr>
              <a:t>老师</a:t>
            </a:r>
            <a:r>
              <a:rPr lang="zh-CN" altLang="en-US" sz="1600" b="1" dirty="0" smtClean="0">
                <a:solidFill>
                  <a:schemeClr val="tx1">
                    <a:lumMod val="75000"/>
                    <a:lumOff val="25000"/>
                  </a:schemeClr>
                </a:solidFill>
                <a:latin typeface="微软雅黑" charset="0"/>
                <a:ea typeface="微软雅黑" charset="0"/>
              </a:rPr>
              <a:t>：陈茂华</a:t>
            </a:r>
            <a:r>
              <a:rPr lang="en-US" altLang="zh-CN" sz="1600" b="1" dirty="0" smtClean="0">
                <a:solidFill>
                  <a:schemeClr val="tx1">
                    <a:lumMod val="75000"/>
                    <a:lumOff val="25000"/>
                  </a:schemeClr>
                </a:solidFill>
                <a:latin typeface="微软雅黑" charset="0"/>
                <a:ea typeface="微软雅黑" charset="0"/>
              </a:rPr>
              <a:t>		</a:t>
            </a:r>
            <a:r>
              <a:rPr lang="zh-CN" altLang="en-US" sz="1600" b="1" dirty="0" smtClean="0">
                <a:solidFill>
                  <a:schemeClr val="tx1">
                    <a:lumMod val="75000"/>
                    <a:lumOff val="25000"/>
                  </a:schemeClr>
                </a:solidFill>
                <a:latin typeface="微软雅黑" charset="0"/>
                <a:ea typeface="微软雅黑" charset="0"/>
              </a:rPr>
              <a:t>报告人：朱春雨</a:t>
            </a:r>
            <a:endParaRPr lang="zh-CN" altLang="en-US" sz="1600" b="1" dirty="0">
              <a:solidFill>
                <a:schemeClr val="tx1">
                  <a:lumMod val="75000"/>
                  <a:lumOff val="25000"/>
                </a:schemeClr>
              </a:solidFill>
              <a:latin typeface="微软雅黑" charset="0"/>
              <a:ea typeface="微软雅黑" charset="0"/>
            </a:endParaRPr>
          </a:p>
        </p:txBody>
      </p:sp>
    </p:spTree>
    <p:extLst>
      <p:ext uri="{BB962C8B-B14F-4D97-AF65-F5344CB8AC3E}">
        <p14:creationId xmlns:p14="http://schemas.microsoft.com/office/powerpoint/2010/main" val="17218674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solidFill>
                  <a:schemeClr val="bg1"/>
                </a:solidFill>
                <a:latin typeface="微软雅黑" panose="020B0503020204020204" pitchFamily="34" charset="-122"/>
                <a:ea typeface="微软雅黑" panose="020B0503020204020204" pitchFamily="34" charset="-122"/>
              </a:rPr>
              <a:t>PART THREE  </a:t>
            </a:r>
            <a:r>
              <a:rPr kumimoji="1" lang="zh-CN" altLang="en-US" dirty="0" smtClean="0">
                <a:solidFill>
                  <a:schemeClr val="bg1"/>
                </a:solidFill>
                <a:latin typeface="微软雅黑" panose="020B0503020204020204" pitchFamily="34" charset="-122"/>
                <a:ea typeface="微软雅黑" panose="020B0503020204020204" pitchFamily="34" charset="-122"/>
              </a:rPr>
              <a:t>系统架构</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文本框 8"/>
          <p:cNvSpPr txBox="1"/>
          <p:nvPr/>
        </p:nvSpPr>
        <p:spPr>
          <a:xfrm>
            <a:off x="8027657" y="2905072"/>
            <a:ext cx="3217985" cy="23637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t>Provider</a:t>
            </a:r>
            <a:r>
              <a:rPr lang="en-US" altLang="zh-CN" sz="1200" dirty="0"/>
              <a:t>: </a:t>
            </a:r>
            <a:r>
              <a:rPr lang="zh-CN" altLang="zh-CN" sz="1200" dirty="0"/>
              <a:t>暴露服务的服务提供方。对应系统中的</a:t>
            </a:r>
            <a:r>
              <a:rPr lang="en-US" altLang="zh-CN" sz="1200" dirty="0"/>
              <a:t>news-handle</a:t>
            </a:r>
            <a:r>
              <a:rPr lang="zh-CN" altLang="zh-CN" sz="1200" dirty="0"/>
              <a:t>模块。</a:t>
            </a:r>
          </a:p>
          <a:p>
            <a:r>
              <a:rPr lang="en-US" altLang="zh-CN" sz="1200" dirty="0"/>
              <a:t>Consumer: </a:t>
            </a:r>
            <a:r>
              <a:rPr lang="zh-CN" altLang="zh-CN" sz="1200" dirty="0"/>
              <a:t>调用远程服务的服务消费方。对应系统中的</a:t>
            </a:r>
            <a:r>
              <a:rPr lang="en-US" altLang="zh-CN" sz="1200" dirty="0"/>
              <a:t>news-frontend</a:t>
            </a:r>
            <a:r>
              <a:rPr lang="zh-CN" altLang="zh-CN" sz="1200" dirty="0"/>
              <a:t>和</a:t>
            </a:r>
            <a:r>
              <a:rPr lang="en-US" altLang="zh-CN" sz="1200" dirty="0"/>
              <a:t>news-backend</a:t>
            </a:r>
            <a:r>
              <a:rPr lang="zh-CN" altLang="zh-CN" sz="1200" dirty="0"/>
              <a:t>模块。</a:t>
            </a:r>
          </a:p>
          <a:p>
            <a:r>
              <a:rPr lang="en-US" altLang="zh-CN" sz="1200" dirty="0"/>
              <a:t>Registry:</a:t>
            </a:r>
            <a:r>
              <a:rPr lang="zh-CN" altLang="zh-CN" sz="1200" dirty="0"/>
              <a:t>本系统使用了</a:t>
            </a:r>
            <a:r>
              <a:rPr lang="en-US" altLang="zh-CN" sz="1200" dirty="0"/>
              <a:t>Zookeeper</a:t>
            </a:r>
            <a:r>
              <a:rPr lang="zh-CN" altLang="zh-CN" sz="1200" dirty="0"/>
              <a:t>作为</a:t>
            </a:r>
            <a:r>
              <a:rPr lang="en-US" altLang="zh-CN" sz="1200" dirty="0" err="1"/>
              <a:t>Dubbo</a:t>
            </a:r>
            <a:r>
              <a:rPr lang="zh-CN" altLang="zh-CN" sz="1200" dirty="0"/>
              <a:t>服务的注册中心。</a:t>
            </a:r>
          </a:p>
          <a:p>
            <a:r>
              <a:rPr lang="en-US" altLang="zh-CN" sz="1200" dirty="0"/>
              <a:t>Monitor</a:t>
            </a:r>
            <a:r>
              <a:rPr lang="en-US" altLang="zh-CN" sz="1200" dirty="0" smtClean="0"/>
              <a:t>:</a:t>
            </a:r>
            <a:r>
              <a:rPr lang="zh-CN" altLang="en-US" sz="1200" dirty="0"/>
              <a:t>统计服务的调用次调和调用时间的监控</a:t>
            </a:r>
            <a:r>
              <a:rPr lang="zh-CN" altLang="en-US" sz="1200" dirty="0" smtClean="0"/>
              <a:t>中心</a:t>
            </a:r>
            <a:r>
              <a:rPr lang="zh-CN" altLang="zh-CN" sz="1200" dirty="0" smtClean="0"/>
              <a:t>。</a:t>
            </a:r>
            <a:endParaRPr lang="zh-CN" altLang="zh-CN" sz="1200" dirty="0"/>
          </a:p>
          <a:p>
            <a:r>
              <a:rPr lang="en-US" altLang="zh-CN" sz="1200" dirty="0"/>
              <a:t>Container: </a:t>
            </a:r>
            <a:r>
              <a:rPr lang="zh-CN" altLang="zh-CN" sz="1200" dirty="0"/>
              <a:t>服务运行容器。即本系统的运行服务器（</a:t>
            </a:r>
            <a:r>
              <a:rPr lang="en-US" altLang="zh-CN" sz="1200" dirty="0"/>
              <a:t>tomcat</a:t>
            </a:r>
            <a:r>
              <a:rPr lang="zh-CN" altLang="zh-CN" sz="1200" dirty="0"/>
              <a:t>）。</a:t>
            </a:r>
          </a:p>
          <a:p>
            <a:pPr algn="r">
              <a:lnSpc>
                <a:spcPct val="130000"/>
              </a:lnSpc>
            </a:pPr>
            <a:endParaRPr lang="zh-CN" altLang="en-US" sz="1200" dirty="0">
              <a:solidFill>
                <a:schemeClr val="tx1">
                  <a:lumMod val="75000"/>
                  <a:lumOff val="25000"/>
                </a:schemeClr>
              </a:solidFill>
              <a:latin typeface="微软雅黑" charset="0"/>
              <a:ea typeface="微软雅黑" charset="0"/>
            </a:endParaRPr>
          </a:p>
        </p:txBody>
      </p:sp>
      <p:sp>
        <p:nvSpPr>
          <p:cNvPr id="34" name="矩形 33"/>
          <p:cNvSpPr/>
          <p:nvPr/>
        </p:nvSpPr>
        <p:spPr>
          <a:xfrm>
            <a:off x="7438773" y="1893983"/>
            <a:ext cx="4395755" cy="584775"/>
          </a:xfrm>
          <a:prstGeom prst="rect">
            <a:avLst/>
          </a:prstGeom>
        </p:spPr>
        <p:txBody>
          <a:bodyPr wrap="none">
            <a:spAutoFit/>
          </a:bodyPr>
          <a:lstStyle/>
          <a:p>
            <a:pPr algn="r" defTabSz="609585"/>
            <a:r>
              <a:rPr lang="en-US" altLang="zh-CN" sz="3200" b="1" dirty="0" err="1" smtClean="0">
                <a:solidFill>
                  <a:schemeClr val="tx1">
                    <a:lumMod val="75000"/>
                    <a:lumOff val="25000"/>
                  </a:schemeClr>
                </a:solidFill>
                <a:ea typeface="微软雅黑" charset="0"/>
              </a:rPr>
              <a:t>Dubbo</a:t>
            </a:r>
            <a:r>
              <a:rPr lang="zh-CN" altLang="en-US" sz="3200" b="1" dirty="0" smtClean="0">
                <a:solidFill>
                  <a:schemeClr val="tx1">
                    <a:lumMod val="75000"/>
                    <a:lumOff val="25000"/>
                  </a:schemeClr>
                </a:solidFill>
                <a:ea typeface="微软雅黑" charset="0"/>
              </a:rPr>
              <a:t>分布式部署架构</a:t>
            </a:r>
            <a:endParaRPr lang="zh-CN" altLang="en-US" sz="3200" b="1" dirty="0">
              <a:solidFill>
                <a:schemeClr val="tx1">
                  <a:lumMod val="75000"/>
                  <a:lumOff val="25000"/>
                </a:schemeClr>
              </a:solidFill>
              <a:ea typeface="微软雅黑" charset="0"/>
            </a:endParaRPr>
          </a:p>
        </p:txBody>
      </p:sp>
      <p:graphicFrame>
        <p:nvGraphicFramePr>
          <p:cNvPr id="7" name="图表 6"/>
          <p:cNvGraphicFramePr/>
          <p:nvPr>
            <p:extLst>
              <p:ext uri="{D42A27DB-BD31-4B8C-83A1-F6EECF244321}">
                <p14:modId xmlns:p14="http://schemas.microsoft.com/office/powerpoint/2010/main" val="4270303166"/>
              </p:ext>
            </p:extLst>
          </p:nvPr>
        </p:nvGraphicFramePr>
        <p:xfrm>
          <a:off x="466300" y="978449"/>
          <a:ext cx="6871760" cy="4576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216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PART THREE  </a:t>
            </a:r>
            <a:r>
              <a:rPr kumimoji="1" lang="zh-CN" altLang="en-US" dirty="0" smtClean="0">
                <a:latin typeface="微软雅黑" panose="020B0503020204020204" pitchFamily="34" charset="-122"/>
                <a:ea typeface="微软雅黑" panose="020B0503020204020204" pitchFamily="34" charset="-122"/>
              </a:rPr>
              <a:t>系统架构</a:t>
            </a:r>
            <a:endParaRPr kumimoji="1" lang="zh-CN" altLang="en-US" dirty="0">
              <a:latin typeface="微软雅黑" panose="020B0503020204020204" pitchFamily="34" charset="-122"/>
              <a:ea typeface="微软雅黑" panose="020B0503020204020204" pitchFamily="34" charset="-122"/>
            </a:endParaRPr>
          </a:p>
        </p:txBody>
      </p:sp>
      <p:sp>
        <p:nvSpPr>
          <p:cNvPr id="3" name="矩形标注 2"/>
          <p:cNvSpPr/>
          <p:nvPr/>
        </p:nvSpPr>
        <p:spPr>
          <a:xfrm>
            <a:off x="1656179" y="2254767"/>
            <a:ext cx="3217985" cy="2690445"/>
          </a:xfrm>
          <a:prstGeom prst="wedgeRectCallout">
            <a:avLst>
              <a:gd name="adj1" fmla="val 120941"/>
              <a:gd name="adj2" fmla="val -72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ea typeface="微软雅黑" panose="020B0503020204020204" pitchFamily="34" charset="-122"/>
            </a:endParaRPr>
          </a:p>
        </p:txBody>
      </p:sp>
      <p:sp>
        <p:nvSpPr>
          <p:cNvPr id="13" name="矩形 12"/>
          <p:cNvSpPr/>
          <p:nvPr/>
        </p:nvSpPr>
        <p:spPr>
          <a:xfrm>
            <a:off x="8252162" y="2359968"/>
            <a:ext cx="1107996" cy="369332"/>
          </a:xfrm>
          <a:prstGeom prst="rect">
            <a:avLst/>
          </a:prstGeom>
        </p:spPr>
        <p:txBody>
          <a:bodyPr wrap="none">
            <a:spAutoFit/>
          </a:bodyPr>
          <a:lstStyle/>
          <a:p>
            <a:pPr defTabSz="609585"/>
            <a:r>
              <a:rPr lang="zh-CN" altLang="en-US" b="1" dirty="0" smtClean="0">
                <a:solidFill>
                  <a:schemeClr val="tx1">
                    <a:lumMod val="75000"/>
                    <a:lumOff val="25000"/>
                  </a:schemeClr>
                </a:solidFill>
                <a:ea typeface="微软雅黑" charset="0"/>
              </a:rPr>
              <a:t>项目结构</a:t>
            </a:r>
            <a:endParaRPr lang="zh-CN" altLang="en-US" b="1" dirty="0">
              <a:solidFill>
                <a:schemeClr val="tx1">
                  <a:lumMod val="75000"/>
                  <a:lumOff val="25000"/>
                </a:schemeClr>
              </a:solidFill>
              <a:ea typeface="微软雅黑" charset="0"/>
            </a:endParaRPr>
          </a:p>
        </p:txBody>
      </p:sp>
      <p:sp>
        <p:nvSpPr>
          <p:cNvPr id="14" name="文本框 8"/>
          <p:cNvSpPr txBox="1"/>
          <p:nvPr/>
        </p:nvSpPr>
        <p:spPr>
          <a:xfrm>
            <a:off x="7606603" y="3412485"/>
            <a:ext cx="3217985" cy="15327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err="1" smtClean="0">
                <a:solidFill>
                  <a:schemeClr val="tx1">
                    <a:lumMod val="75000"/>
                    <a:lumOff val="25000"/>
                  </a:schemeClr>
                </a:solidFill>
                <a:latin typeface="微软雅黑" charset="0"/>
                <a:ea typeface="微软雅黑" charset="0"/>
              </a:rPr>
              <a:t>comm-conf</a:t>
            </a:r>
            <a:r>
              <a:rPr lang="en-US" altLang="zh-CN" sz="1200" dirty="0" smtClean="0">
                <a:solidFill>
                  <a:schemeClr val="tx1">
                    <a:lumMod val="75000"/>
                    <a:lumOff val="25000"/>
                  </a:schemeClr>
                </a:solidFill>
                <a:latin typeface="微软雅黑" charset="0"/>
                <a:ea typeface="微软雅黑" charset="0"/>
              </a:rPr>
              <a:t>:</a:t>
            </a:r>
            <a:r>
              <a:rPr lang="zh-CN" altLang="en-US" sz="1200" dirty="0" smtClean="0">
                <a:solidFill>
                  <a:schemeClr val="tx1">
                    <a:lumMod val="75000"/>
                    <a:lumOff val="25000"/>
                  </a:schemeClr>
                </a:solidFill>
                <a:latin typeface="微软雅黑" charset="0"/>
                <a:ea typeface="微软雅黑" charset="0"/>
              </a:rPr>
              <a:t>系统基础配置文件</a:t>
            </a:r>
            <a:endParaRPr lang="en-US" altLang="zh-CN" sz="1200" dirty="0" smtClean="0">
              <a:solidFill>
                <a:schemeClr val="tx1">
                  <a:lumMod val="75000"/>
                  <a:lumOff val="25000"/>
                </a:schemeClr>
              </a:solidFill>
              <a:latin typeface="微软雅黑" charset="0"/>
              <a:ea typeface="微软雅黑" charset="0"/>
            </a:endParaRPr>
          </a:p>
          <a:p>
            <a:pPr>
              <a:lnSpc>
                <a:spcPct val="130000"/>
              </a:lnSpc>
            </a:pPr>
            <a:r>
              <a:rPr lang="en-US" altLang="zh-CN" sz="1200" dirty="0" smtClean="0">
                <a:solidFill>
                  <a:schemeClr val="tx1">
                    <a:lumMod val="75000"/>
                    <a:lumOff val="25000"/>
                  </a:schemeClr>
                </a:solidFill>
                <a:latin typeface="微软雅黑" charset="0"/>
                <a:ea typeface="微软雅黑" charset="0"/>
              </a:rPr>
              <a:t>news-backend:</a:t>
            </a:r>
            <a:r>
              <a:rPr lang="zh-CN" altLang="en-US" sz="1200" dirty="0" smtClean="0">
                <a:solidFill>
                  <a:schemeClr val="tx1">
                    <a:lumMod val="75000"/>
                    <a:lumOff val="25000"/>
                  </a:schemeClr>
                </a:solidFill>
                <a:latin typeface="微软雅黑" charset="0"/>
                <a:ea typeface="微软雅黑" charset="0"/>
              </a:rPr>
              <a:t>系统后台系统</a:t>
            </a:r>
            <a:endParaRPr lang="en-US" altLang="zh-CN" sz="1200" dirty="0" smtClean="0">
              <a:solidFill>
                <a:schemeClr val="tx1">
                  <a:lumMod val="75000"/>
                  <a:lumOff val="25000"/>
                </a:schemeClr>
              </a:solidFill>
              <a:latin typeface="微软雅黑" charset="0"/>
              <a:ea typeface="微软雅黑" charset="0"/>
            </a:endParaRPr>
          </a:p>
          <a:p>
            <a:pPr>
              <a:lnSpc>
                <a:spcPct val="130000"/>
              </a:lnSpc>
            </a:pPr>
            <a:r>
              <a:rPr lang="en-US" altLang="zh-CN" sz="1200" dirty="0" smtClean="0">
                <a:solidFill>
                  <a:schemeClr val="tx1">
                    <a:lumMod val="75000"/>
                    <a:lumOff val="25000"/>
                  </a:schemeClr>
                </a:solidFill>
                <a:latin typeface="微软雅黑" charset="0"/>
                <a:ea typeface="微软雅黑" charset="0"/>
              </a:rPr>
              <a:t>n</a:t>
            </a:r>
            <a:r>
              <a:rPr lang="en-US" altLang="zh-CN" sz="1200" dirty="0" smtClean="0">
                <a:solidFill>
                  <a:schemeClr val="tx1">
                    <a:lumMod val="75000"/>
                    <a:lumOff val="25000"/>
                  </a:schemeClr>
                </a:solidFill>
                <a:latin typeface="微软雅黑" charset="0"/>
                <a:ea typeface="微软雅黑" charset="0"/>
              </a:rPr>
              <a:t>ews-common:</a:t>
            </a:r>
            <a:r>
              <a:rPr lang="zh-CN" altLang="en-US" sz="1200" dirty="0" smtClean="0">
                <a:solidFill>
                  <a:schemeClr val="tx1">
                    <a:lumMod val="75000"/>
                    <a:lumOff val="25000"/>
                  </a:schemeClr>
                </a:solidFill>
                <a:latin typeface="微软雅黑" charset="0"/>
                <a:ea typeface="微软雅黑" charset="0"/>
              </a:rPr>
              <a:t>系统公共类方法</a:t>
            </a:r>
            <a:endParaRPr lang="en-US" altLang="zh-CN" sz="1200" dirty="0" smtClean="0">
              <a:solidFill>
                <a:schemeClr val="tx1">
                  <a:lumMod val="75000"/>
                  <a:lumOff val="25000"/>
                </a:schemeClr>
              </a:solidFill>
              <a:latin typeface="微软雅黑" charset="0"/>
              <a:ea typeface="微软雅黑" charset="0"/>
            </a:endParaRPr>
          </a:p>
          <a:p>
            <a:pPr>
              <a:lnSpc>
                <a:spcPct val="130000"/>
              </a:lnSpc>
            </a:pPr>
            <a:r>
              <a:rPr lang="en-US" altLang="zh-CN" sz="1200" dirty="0" smtClean="0">
                <a:solidFill>
                  <a:schemeClr val="tx1">
                    <a:lumMod val="75000"/>
                    <a:lumOff val="25000"/>
                  </a:schemeClr>
                </a:solidFill>
                <a:latin typeface="微软雅黑" charset="0"/>
                <a:ea typeface="微软雅黑" charset="0"/>
              </a:rPr>
              <a:t>news-frontend:</a:t>
            </a:r>
            <a:r>
              <a:rPr lang="zh-CN" altLang="en-US" sz="1200" dirty="0" smtClean="0">
                <a:solidFill>
                  <a:schemeClr val="tx1">
                    <a:lumMod val="75000"/>
                    <a:lumOff val="25000"/>
                  </a:schemeClr>
                </a:solidFill>
                <a:latin typeface="微软雅黑" charset="0"/>
                <a:ea typeface="微软雅黑" charset="0"/>
              </a:rPr>
              <a:t>系统前台系统</a:t>
            </a:r>
            <a:endParaRPr lang="en-US" altLang="zh-CN" sz="1200" dirty="0" smtClean="0">
              <a:solidFill>
                <a:schemeClr val="tx1">
                  <a:lumMod val="75000"/>
                  <a:lumOff val="25000"/>
                </a:schemeClr>
              </a:solidFill>
              <a:latin typeface="微软雅黑" charset="0"/>
              <a:ea typeface="微软雅黑" charset="0"/>
            </a:endParaRPr>
          </a:p>
          <a:p>
            <a:pPr>
              <a:lnSpc>
                <a:spcPct val="130000"/>
              </a:lnSpc>
            </a:pPr>
            <a:r>
              <a:rPr lang="en-US" altLang="zh-CN" sz="1200" dirty="0">
                <a:solidFill>
                  <a:schemeClr val="tx1">
                    <a:lumMod val="75000"/>
                    <a:lumOff val="25000"/>
                  </a:schemeClr>
                </a:solidFill>
                <a:latin typeface="微软雅黑" charset="0"/>
                <a:ea typeface="微软雅黑" charset="0"/>
              </a:rPr>
              <a:t>n</a:t>
            </a:r>
            <a:r>
              <a:rPr lang="en-US" altLang="zh-CN" sz="1200" dirty="0" smtClean="0">
                <a:solidFill>
                  <a:schemeClr val="tx1">
                    <a:lumMod val="75000"/>
                    <a:lumOff val="25000"/>
                  </a:schemeClr>
                </a:solidFill>
                <a:latin typeface="微软雅黑" charset="0"/>
                <a:ea typeface="微软雅黑" charset="0"/>
              </a:rPr>
              <a:t>ews-handle:</a:t>
            </a:r>
            <a:r>
              <a:rPr lang="zh-CN" altLang="en-US" sz="1200" dirty="0" smtClean="0">
                <a:solidFill>
                  <a:schemeClr val="tx1">
                    <a:lumMod val="75000"/>
                    <a:lumOff val="25000"/>
                  </a:schemeClr>
                </a:solidFill>
                <a:latin typeface="微软雅黑" charset="0"/>
                <a:ea typeface="微软雅黑" charset="0"/>
              </a:rPr>
              <a:t>系统</a:t>
            </a:r>
            <a:r>
              <a:rPr lang="zh-CN" altLang="en-US" sz="1200" dirty="0" smtClean="0">
                <a:solidFill>
                  <a:schemeClr val="tx1">
                    <a:lumMod val="75000"/>
                    <a:lumOff val="25000"/>
                  </a:schemeClr>
                </a:solidFill>
                <a:latin typeface="微软雅黑" charset="0"/>
                <a:ea typeface="微软雅黑" charset="0"/>
              </a:rPr>
              <a:t>远程处理方法</a:t>
            </a:r>
            <a:endParaRPr lang="en-US" altLang="zh-CN" sz="1200" dirty="0" smtClean="0">
              <a:solidFill>
                <a:schemeClr val="tx1">
                  <a:lumMod val="75000"/>
                  <a:lumOff val="25000"/>
                </a:schemeClr>
              </a:solidFill>
              <a:latin typeface="微软雅黑" charset="0"/>
              <a:ea typeface="微软雅黑" charset="0"/>
            </a:endParaRPr>
          </a:p>
          <a:p>
            <a:pPr>
              <a:lnSpc>
                <a:spcPct val="130000"/>
              </a:lnSpc>
            </a:pPr>
            <a:r>
              <a:rPr lang="en-US" altLang="zh-CN" sz="1200" dirty="0">
                <a:solidFill>
                  <a:schemeClr val="tx1">
                    <a:lumMod val="75000"/>
                    <a:lumOff val="25000"/>
                  </a:schemeClr>
                </a:solidFill>
                <a:latin typeface="微软雅黑" charset="0"/>
                <a:ea typeface="微软雅黑" charset="0"/>
              </a:rPr>
              <a:t>n</a:t>
            </a:r>
            <a:r>
              <a:rPr lang="en-US" altLang="zh-CN" sz="1200" dirty="0" smtClean="0">
                <a:solidFill>
                  <a:schemeClr val="tx1">
                    <a:lumMod val="75000"/>
                    <a:lumOff val="25000"/>
                  </a:schemeClr>
                </a:solidFill>
                <a:latin typeface="微软雅黑" charset="0"/>
                <a:ea typeface="微软雅黑" charset="0"/>
              </a:rPr>
              <a:t>ews-parent:</a:t>
            </a:r>
            <a:r>
              <a:rPr lang="zh-CN" altLang="en-US" sz="1200" dirty="0" smtClean="0">
                <a:solidFill>
                  <a:schemeClr val="tx1">
                    <a:lumMod val="75000"/>
                    <a:lumOff val="25000"/>
                  </a:schemeClr>
                </a:solidFill>
                <a:latin typeface="微软雅黑" charset="0"/>
                <a:ea typeface="微软雅黑" charset="0"/>
              </a:rPr>
              <a:t>系统父工程</a:t>
            </a:r>
            <a:endParaRPr lang="zh-CN" altLang="en-US" sz="1200" dirty="0">
              <a:solidFill>
                <a:schemeClr val="tx1">
                  <a:lumMod val="75000"/>
                  <a:lumOff val="25000"/>
                </a:schemeClr>
              </a:solidFill>
              <a:latin typeface="微软雅黑" charset="0"/>
              <a:ea typeface="微软雅黑" charset="0"/>
            </a:endParaRPr>
          </a:p>
        </p:txBody>
      </p:sp>
      <p:pic>
        <p:nvPicPr>
          <p:cNvPr id="5" name="图片 4"/>
          <p:cNvPicPr>
            <a:picLocks noChangeAspect="1"/>
          </p:cNvPicPr>
          <p:nvPr/>
        </p:nvPicPr>
        <p:blipFill>
          <a:blip r:embed="rId2"/>
          <a:stretch>
            <a:fillRect/>
          </a:stretch>
        </p:blipFill>
        <p:spPr>
          <a:xfrm>
            <a:off x="1836471" y="2359968"/>
            <a:ext cx="2829519" cy="2585244"/>
          </a:xfrm>
          <a:prstGeom prst="rect">
            <a:avLst/>
          </a:prstGeom>
        </p:spPr>
      </p:pic>
    </p:spTree>
    <p:extLst>
      <p:ext uri="{BB962C8B-B14F-4D97-AF65-F5344CB8AC3E}">
        <p14:creationId xmlns:p14="http://schemas.microsoft.com/office/powerpoint/2010/main" val="395114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36513" y="3020091"/>
            <a:ext cx="4633000" cy="1107996"/>
          </a:xfrm>
          <a:prstGeom prst="rect">
            <a:avLst/>
          </a:prstGeom>
        </p:spPr>
        <p:txBody>
          <a:bodyPr wrap="none">
            <a:spAutoFit/>
          </a:bodyPr>
          <a:lstStyle/>
          <a:p>
            <a:pPr algn="ctr"/>
            <a:r>
              <a:rPr kumimoji="1" lang="en-US" altLang="zh-CN" sz="6600" dirty="0">
                <a:solidFill>
                  <a:schemeClr val="bg1"/>
                </a:solidFill>
                <a:latin typeface="Century Gothic" panose="020B0502020202020204" pitchFamily="34" charset="0"/>
                <a:ea typeface="Microsoft YaHei" charset="0"/>
                <a:cs typeface="Microsoft YaHei" charset="0"/>
              </a:rPr>
              <a:t>PART</a:t>
            </a:r>
            <a:r>
              <a:rPr kumimoji="1" lang="zh-CN" altLang="en-US" sz="6600" dirty="0">
                <a:solidFill>
                  <a:schemeClr val="bg1"/>
                </a:solidFill>
                <a:latin typeface="Century Gothic" panose="020B0502020202020204" pitchFamily="34" charset="0"/>
                <a:ea typeface="Microsoft YaHei" charset="0"/>
                <a:cs typeface="Microsoft YaHei" charset="0"/>
              </a:rPr>
              <a:t> </a:t>
            </a:r>
            <a:r>
              <a:rPr kumimoji="1" lang="en-US" altLang="zh-CN" sz="6600" dirty="0" smtClean="0">
                <a:solidFill>
                  <a:schemeClr val="bg1"/>
                </a:solidFill>
                <a:latin typeface="Century Gothic" panose="020B0502020202020204" pitchFamily="34" charset="0"/>
                <a:ea typeface="Microsoft YaHei" charset="0"/>
                <a:cs typeface="Microsoft YaHei" charset="0"/>
              </a:rPr>
              <a:t>FOUR</a:t>
            </a:r>
            <a:endParaRPr kumimoji="1" lang="zh-CN" altLang="en-US" sz="6600"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4832165" y="4291309"/>
            <a:ext cx="2441694" cy="769441"/>
          </a:xfrm>
          <a:prstGeom prst="rect">
            <a:avLst/>
          </a:prstGeom>
          <a:noFill/>
        </p:spPr>
        <p:txBody>
          <a:bodyPr wrap="none" rtlCol="0">
            <a:spAutoFit/>
          </a:bodyPr>
          <a:lstStyle/>
          <a:p>
            <a:pPr algn="ctr"/>
            <a:r>
              <a:rPr kumimoji="1" lang="zh-CN" altLang="en-US" sz="4400" dirty="0" smtClean="0">
                <a:solidFill>
                  <a:schemeClr val="bg1"/>
                </a:solidFill>
                <a:latin typeface="Century Gothic" panose="020B0502020202020204" pitchFamily="34" charset="0"/>
                <a:ea typeface="Microsoft YaHei" charset="0"/>
                <a:cs typeface="Microsoft YaHei" charset="0"/>
              </a:rPr>
              <a:t>技术分析</a:t>
            </a:r>
            <a:endParaRPr kumimoji="1" lang="zh-CN" altLang="en-US" sz="4400" dirty="0">
              <a:solidFill>
                <a:schemeClr val="bg1"/>
              </a:solidFill>
              <a:latin typeface="Century Gothic" panose="020B0502020202020204" pitchFamily="34" charset="0"/>
              <a:ea typeface="Microsoft YaHei" charset="0"/>
              <a:cs typeface="Microsoft YaHei" charset="0"/>
            </a:endParaRPr>
          </a:p>
        </p:txBody>
      </p:sp>
    </p:spTree>
    <p:extLst>
      <p:ext uri="{BB962C8B-B14F-4D97-AF65-F5344CB8AC3E}">
        <p14:creationId xmlns:p14="http://schemas.microsoft.com/office/powerpoint/2010/main" val="145057863"/>
      </p:ext>
    </p:extLst>
  </p:cSld>
  <p:clrMapOvr>
    <a:masterClrMapping/>
  </p:clrMapOvr>
  <p:transition spd="slow">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PART FOUR  </a:t>
            </a:r>
            <a:r>
              <a:rPr kumimoji="1" lang="zh-CN" altLang="en-US" dirty="0" smtClean="0">
                <a:latin typeface="微软雅黑" panose="020B0503020204020204" pitchFamily="34" charset="-122"/>
                <a:ea typeface="微软雅黑" panose="020B0503020204020204" pitchFamily="34" charset="-122"/>
              </a:rPr>
              <a:t>技术分析</a:t>
            </a:r>
            <a:endParaRPr kumimoji="1"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717720" y="1140404"/>
            <a:ext cx="4149409" cy="2372173"/>
          </a:xfrm>
          <a:prstGeom prst="rect">
            <a:avLst/>
          </a:prstGeom>
          <a:noFill/>
          <a:ln w="127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235700" y="1148783"/>
            <a:ext cx="4149409" cy="2372173"/>
          </a:xfrm>
          <a:prstGeom prst="rect">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矩形 12"/>
          <p:cNvSpPr/>
          <p:nvPr/>
        </p:nvSpPr>
        <p:spPr>
          <a:xfrm>
            <a:off x="1714749" y="3890525"/>
            <a:ext cx="4149409" cy="2372173"/>
          </a:xfrm>
          <a:prstGeom prst="rect">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矩形 17"/>
          <p:cNvSpPr/>
          <p:nvPr/>
        </p:nvSpPr>
        <p:spPr>
          <a:xfrm>
            <a:off x="6229918" y="3890526"/>
            <a:ext cx="4149409" cy="2372173"/>
          </a:xfrm>
          <a:prstGeom prst="rect">
            <a:avLst/>
          </a:prstGeom>
          <a:noFill/>
          <a:ln w="127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矩形 21"/>
          <p:cNvSpPr/>
          <p:nvPr/>
        </p:nvSpPr>
        <p:spPr>
          <a:xfrm>
            <a:off x="1827685" y="3061970"/>
            <a:ext cx="3212739" cy="369332"/>
          </a:xfrm>
          <a:prstGeom prst="rect">
            <a:avLst/>
          </a:prstGeom>
        </p:spPr>
        <p:txBody>
          <a:bodyPr wrap="none">
            <a:spAutoFit/>
          </a:bodyPr>
          <a:lstStyle/>
          <a:p>
            <a:pPr algn="ctr" defTabSz="609585"/>
            <a:r>
              <a:rPr lang="en-US" altLang="zh-CN" b="1" dirty="0" err="1" smtClean="0">
                <a:solidFill>
                  <a:schemeClr val="tx1">
                    <a:lumMod val="75000"/>
                    <a:lumOff val="25000"/>
                  </a:schemeClr>
                </a:solidFill>
                <a:ea typeface="微软雅黑" charset="0"/>
              </a:rPr>
              <a:t>Spring+Springmvc+Mybatis</a:t>
            </a:r>
            <a:endParaRPr lang="zh-CN" altLang="en-US" b="1" dirty="0">
              <a:solidFill>
                <a:schemeClr val="tx1">
                  <a:lumMod val="75000"/>
                  <a:lumOff val="25000"/>
                </a:schemeClr>
              </a:solidFill>
              <a:ea typeface="微软雅黑" charset="0"/>
            </a:endParaRPr>
          </a:p>
        </p:txBody>
      </p:sp>
      <p:sp>
        <p:nvSpPr>
          <p:cNvPr id="24" name="矩形 23"/>
          <p:cNvSpPr/>
          <p:nvPr/>
        </p:nvSpPr>
        <p:spPr>
          <a:xfrm>
            <a:off x="3386605" y="3980180"/>
            <a:ext cx="1648208" cy="369332"/>
          </a:xfrm>
          <a:prstGeom prst="rect">
            <a:avLst/>
          </a:prstGeom>
        </p:spPr>
        <p:txBody>
          <a:bodyPr wrap="none">
            <a:spAutoFit/>
          </a:bodyPr>
          <a:lstStyle/>
          <a:p>
            <a:pPr algn="ctr" defTabSz="609585"/>
            <a:r>
              <a:rPr lang="en-US" altLang="zh-CN" b="1" dirty="0" smtClean="0">
                <a:solidFill>
                  <a:schemeClr val="tx1">
                    <a:lumMod val="75000"/>
                    <a:lumOff val="25000"/>
                  </a:schemeClr>
                </a:solidFill>
                <a:ea typeface="微软雅黑" charset="0"/>
              </a:rPr>
              <a:t>Oracle</a:t>
            </a:r>
            <a:r>
              <a:rPr lang="zh-CN" altLang="en-US" b="1" dirty="0" smtClean="0">
                <a:solidFill>
                  <a:schemeClr val="tx1">
                    <a:lumMod val="75000"/>
                    <a:lumOff val="25000"/>
                  </a:schemeClr>
                </a:solidFill>
                <a:ea typeface="微软雅黑" charset="0"/>
              </a:rPr>
              <a:t>数据库</a:t>
            </a:r>
            <a:endParaRPr lang="zh-CN" altLang="en-US" b="1" dirty="0">
              <a:solidFill>
                <a:schemeClr val="tx1">
                  <a:lumMod val="75000"/>
                  <a:lumOff val="25000"/>
                </a:schemeClr>
              </a:solidFill>
              <a:ea typeface="微软雅黑" charset="0"/>
            </a:endParaRPr>
          </a:p>
        </p:txBody>
      </p:sp>
      <p:sp>
        <p:nvSpPr>
          <p:cNvPr id="25" name="矩形 24"/>
          <p:cNvSpPr/>
          <p:nvPr/>
        </p:nvSpPr>
        <p:spPr>
          <a:xfrm>
            <a:off x="7168369" y="3980180"/>
            <a:ext cx="1415773" cy="369332"/>
          </a:xfrm>
          <a:prstGeom prst="rect">
            <a:avLst/>
          </a:prstGeom>
        </p:spPr>
        <p:txBody>
          <a:bodyPr wrap="none">
            <a:spAutoFit/>
          </a:bodyPr>
          <a:lstStyle/>
          <a:p>
            <a:pPr algn="ctr" defTabSz="609585"/>
            <a:r>
              <a:rPr lang="en-US" altLang="zh-CN" b="1" dirty="0" err="1" smtClean="0">
                <a:solidFill>
                  <a:schemeClr val="tx1">
                    <a:lumMod val="75000"/>
                    <a:lumOff val="25000"/>
                  </a:schemeClr>
                </a:solidFill>
                <a:ea typeface="微软雅黑" charset="0"/>
              </a:rPr>
              <a:t>freemarker</a:t>
            </a:r>
            <a:endParaRPr lang="zh-CN" altLang="en-US" b="1" dirty="0">
              <a:solidFill>
                <a:schemeClr val="tx1">
                  <a:lumMod val="75000"/>
                  <a:lumOff val="25000"/>
                </a:schemeClr>
              </a:solidFill>
              <a:ea typeface="微软雅黑" charset="0"/>
            </a:endParaRPr>
          </a:p>
        </p:txBody>
      </p:sp>
      <p:sp>
        <p:nvSpPr>
          <p:cNvPr id="26" name="矩形 25"/>
          <p:cNvSpPr/>
          <p:nvPr/>
        </p:nvSpPr>
        <p:spPr>
          <a:xfrm>
            <a:off x="7391985" y="3061970"/>
            <a:ext cx="968534" cy="369332"/>
          </a:xfrm>
          <a:prstGeom prst="rect">
            <a:avLst/>
          </a:prstGeom>
        </p:spPr>
        <p:txBody>
          <a:bodyPr wrap="none">
            <a:spAutoFit/>
          </a:bodyPr>
          <a:lstStyle/>
          <a:p>
            <a:pPr algn="ctr" defTabSz="609585"/>
            <a:r>
              <a:rPr lang="en-US" altLang="zh-CN" b="1" dirty="0" smtClean="0">
                <a:solidFill>
                  <a:schemeClr val="tx1">
                    <a:lumMod val="75000"/>
                    <a:lumOff val="25000"/>
                  </a:schemeClr>
                </a:solidFill>
                <a:ea typeface="微软雅黑" charset="0"/>
              </a:rPr>
              <a:t>maven</a:t>
            </a:r>
            <a:endParaRPr lang="zh-CN" altLang="en-US" b="1" dirty="0">
              <a:solidFill>
                <a:schemeClr val="tx1">
                  <a:lumMod val="75000"/>
                  <a:lumOff val="25000"/>
                </a:schemeClr>
              </a:solidFill>
              <a:ea typeface="微软雅黑" charset="0"/>
            </a:endParaRPr>
          </a:p>
        </p:txBody>
      </p:sp>
      <p:grpSp>
        <p:nvGrpSpPr>
          <p:cNvPr id="3" name="组 2"/>
          <p:cNvGrpSpPr/>
          <p:nvPr/>
        </p:nvGrpSpPr>
        <p:grpSpPr>
          <a:xfrm>
            <a:off x="5285984" y="2972316"/>
            <a:ext cx="578175" cy="548640"/>
            <a:chOff x="5285984" y="2972316"/>
            <a:chExt cx="578175" cy="548640"/>
          </a:xfrm>
        </p:grpSpPr>
        <p:sp>
          <p:nvSpPr>
            <p:cNvPr id="11" name="矩形 10"/>
            <p:cNvSpPr/>
            <p:nvPr/>
          </p:nvSpPr>
          <p:spPr>
            <a:xfrm>
              <a:off x="5285984" y="2972316"/>
              <a:ext cx="578175" cy="548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矩形 26"/>
            <p:cNvSpPr/>
            <p:nvPr/>
          </p:nvSpPr>
          <p:spPr>
            <a:xfrm>
              <a:off x="5352895"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01</a:t>
              </a:r>
              <a:endParaRPr lang="zh-CN" altLang="en-US" b="1" dirty="0">
                <a:solidFill>
                  <a:schemeClr val="bg1"/>
                </a:solidFill>
                <a:ea typeface="微软雅黑" charset="0"/>
              </a:endParaRPr>
            </a:p>
          </p:txBody>
        </p:sp>
      </p:grpSp>
      <p:grpSp>
        <p:nvGrpSpPr>
          <p:cNvPr id="4" name="组 3"/>
          <p:cNvGrpSpPr/>
          <p:nvPr/>
        </p:nvGrpSpPr>
        <p:grpSpPr>
          <a:xfrm>
            <a:off x="6248368" y="2972316"/>
            <a:ext cx="578174" cy="548640"/>
            <a:chOff x="6248368" y="2972316"/>
            <a:chExt cx="578174" cy="548640"/>
          </a:xfrm>
        </p:grpSpPr>
        <p:sp>
          <p:nvSpPr>
            <p:cNvPr id="20" name="矩形 19"/>
            <p:cNvSpPr/>
            <p:nvPr/>
          </p:nvSpPr>
          <p:spPr>
            <a:xfrm>
              <a:off x="6248368" y="2972316"/>
              <a:ext cx="578174" cy="5486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矩形 27"/>
            <p:cNvSpPr/>
            <p:nvPr/>
          </p:nvSpPr>
          <p:spPr>
            <a:xfrm>
              <a:off x="6296829"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02</a:t>
              </a:r>
              <a:endParaRPr lang="zh-CN" altLang="en-US" b="1" dirty="0">
                <a:solidFill>
                  <a:schemeClr val="bg1"/>
                </a:solidFill>
                <a:ea typeface="微软雅黑" charset="0"/>
              </a:endParaRPr>
            </a:p>
          </p:txBody>
        </p:sp>
      </p:grpSp>
      <p:grpSp>
        <p:nvGrpSpPr>
          <p:cNvPr id="6" name="组 5"/>
          <p:cNvGrpSpPr/>
          <p:nvPr/>
        </p:nvGrpSpPr>
        <p:grpSpPr>
          <a:xfrm>
            <a:off x="6229918" y="3890526"/>
            <a:ext cx="578175" cy="548640"/>
            <a:chOff x="6229918" y="3890526"/>
            <a:chExt cx="578175" cy="548640"/>
          </a:xfrm>
        </p:grpSpPr>
        <p:sp>
          <p:nvSpPr>
            <p:cNvPr id="21" name="矩形 20"/>
            <p:cNvSpPr/>
            <p:nvPr/>
          </p:nvSpPr>
          <p:spPr>
            <a:xfrm>
              <a:off x="6229918" y="3890526"/>
              <a:ext cx="578175" cy="548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矩形 28"/>
            <p:cNvSpPr/>
            <p:nvPr/>
          </p:nvSpPr>
          <p:spPr>
            <a:xfrm>
              <a:off x="6296829" y="398018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04</a:t>
              </a:r>
              <a:endParaRPr lang="zh-CN" altLang="en-US" b="1" dirty="0">
                <a:solidFill>
                  <a:schemeClr val="bg1"/>
                </a:solidFill>
                <a:ea typeface="微软雅黑" charset="0"/>
              </a:endParaRPr>
            </a:p>
          </p:txBody>
        </p:sp>
      </p:grpSp>
      <p:grpSp>
        <p:nvGrpSpPr>
          <p:cNvPr id="5" name="组 4"/>
          <p:cNvGrpSpPr/>
          <p:nvPr/>
        </p:nvGrpSpPr>
        <p:grpSpPr>
          <a:xfrm>
            <a:off x="5285984" y="3890526"/>
            <a:ext cx="578174" cy="548640"/>
            <a:chOff x="5285984" y="3890526"/>
            <a:chExt cx="578174" cy="548640"/>
          </a:xfrm>
        </p:grpSpPr>
        <p:sp>
          <p:nvSpPr>
            <p:cNvPr id="14" name="矩形 13"/>
            <p:cNvSpPr/>
            <p:nvPr/>
          </p:nvSpPr>
          <p:spPr>
            <a:xfrm>
              <a:off x="5285984" y="3890526"/>
              <a:ext cx="578174" cy="5486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矩形 29"/>
            <p:cNvSpPr/>
            <p:nvPr/>
          </p:nvSpPr>
          <p:spPr>
            <a:xfrm>
              <a:off x="5352895" y="398018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03</a:t>
              </a:r>
              <a:endParaRPr lang="zh-CN" altLang="en-US" b="1" dirty="0">
                <a:solidFill>
                  <a:schemeClr val="bg1"/>
                </a:solidFill>
                <a:ea typeface="微软雅黑" charset="0"/>
              </a:endParaRPr>
            </a:p>
          </p:txBody>
        </p:sp>
      </p:grpSp>
      <p:sp>
        <p:nvSpPr>
          <p:cNvPr id="31" name="文本框 8"/>
          <p:cNvSpPr txBox="1"/>
          <p:nvPr/>
        </p:nvSpPr>
        <p:spPr>
          <a:xfrm>
            <a:off x="1990164" y="1432179"/>
            <a:ext cx="3619995" cy="15327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a:solidFill>
                  <a:schemeClr val="tx1">
                    <a:lumMod val="75000"/>
                    <a:lumOff val="25000"/>
                  </a:schemeClr>
                </a:solidFill>
                <a:latin typeface="微软雅黑" charset="0"/>
                <a:ea typeface="微软雅黑" charset="0"/>
              </a:rPr>
              <a:t>spring</a:t>
            </a:r>
            <a:r>
              <a:rPr lang="zh-CN" altLang="en-US" sz="1200" dirty="0">
                <a:solidFill>
                  <a:schemeClr val="tx1">
                    <a:lumMod val="75000"/>
                    <a:lumOff val="25000"/>
                  </a:schemeClr>
                </a:solidFill>
                <a:latin typeface="微软雅黑" charset="0"/>
                <a:ea typeface="微软雅黑" charset="0"/>
              </a:rPr>
              <a:t>是一个轻量级的控制</a:t>
            </a:r>
            <a:r>
              <a:rPr lang="zh-CN" altLang="en-US" sz="1200" dirty="0" smtClean="0">
                <a:solidFill>
                  <a:schemeClr val="tx1">
                    <a:lumMod val="75000"/>
                    <a:lumOff val="25000"/>
                  </a:schemeClr>
                </a:solidFill>
                <a:latin typeface="微软雅黑" charset="0"/>
                <a:ea typeface="微软雅黑" charset="0"/>
              </a:rPr>
              <a:t>反转（</a:t>
            </a:r>
            <a:r>
              <a:rPr lang="en-US" altLang="zh-CN" sz="1200" dirty="0" err="1" smtClean="0">
                <a:solidFill>
                  <a:schemeClr val="tx1">
                    <a:lumMod val="75000"/>
                    <a:lumOff val="25000"/>
                  </a:schemeClr>
                </a:solidFill>
                <a:latin typeface="微软雅黑" charset="0"/>
                <a:ea typeface="微软雅黑" charset="0"/>
              </a:rPr>
              <a:t>IoC</a:t>
            </a:r>
            <a:r>
              <a:rPr lang="zh-CN" altLang="en-US" sz="1200" dirty="0" smtClean="0">
                <a:solidFill>
                  <a:schemeClr val="tx1">
                    <a:lumMod val="75000"/>
                    <a:lumOff val="25000"/>
                  </a:schemeClr>
                </a:solidFill>
                <a:latin typeface="微软雅黑" charset="0"/>
                <a:ea typeface="微软雅黑" charset="0"/>
              </a:rPr>
              <a:t>）和</a:t>
            </a:r>
            <a:r>
              <a:rPr lang="zh-CN" altLang="en-US" sz="1200" dirty="0">
                <a:solidFill>
                  <a:schemeClr val="tx1">
                    <a:lumMod val="75000"/>
                    <a:lumOff val="25000"/>
                  </a:schemeClr>
                </a:solidFill>
                <a:latin typeface="微软雅黑" charset="0"/>
                <a:ea typeface="微软雅黑" charset="0"/>
              </a:rPr>
              <a:t>面向</a:t>
            </a:r>
            <a:r>
              <a:rPr lang="zh-CN" altLang="en-US" sz="1200" dirty="0" smtClean="0">
                <a:solidFill>
                  <a:schemeClr val="tx1">
                    <a:lumMod val="75000"/>
                    <a:lumOff val="25000"/>
                  </a:schemeClr>
                </a:solidFill>
                <a:latin typeface="微软雅黑" charset="0"/>
                <a:ea typeface="微软雅黑" charset="0"/>
              </a:rPr>
              <a:t>切面（</a:t>
            </a:r>
            <a:r>
              <a:rPr lang="en-US" altLang="zh-CN" sz="1200" dirty="0" smtClean="0">
                <a:solidFill>
                  <a:schemeClr val="tx1">
                    <a:lumMod val="75000"/>
                    <a:lumOff val="25000"/>
                  </a:schemeClr>
                </a:solidFill>
                <a:latin typeface="微软雅黑" charset="0"/>
                <a:ea typeface="微软雅黑" charset="0"/>
              </a:rPr>
              <a:t>AOP</a:t>
            </a:r>
            <a:r>
              <a:rPr lang="zh-CN" altLang="en-US" sz="1200" dirty="0" smtClean="0">
                <a:solidFill>
                  <a:schemeClr val="tx1">
                    <a:lumMod val="75000"/>
                    <a:lumOff val="25000"/>
                  </a:schemeClr>
                </a:solidFill>
                <a:latin typeface="微软雅黑" charset="0"/>
                <a:ea typeface="微软雅黑" charset="0"/>
              </a:rPr>
              <a:t>）的</a:t>
            </a:r>
            <a:r>
              <a:rPr lang="zh-CN" altLang="en-US" sz="1200" dirty="0">
                <a:solidFill>
                  <a:schemeClr val="tx1">
                    <a:lumMod val="75000"/>
                    <a:lumOff val="25000"/>
                  </a:schemeClr>
                </a:solidFill>
                <a:latin typeface="微软雅黑" charset="0"/>
                <a:ea typeface="微软雅黑" charset="0"/>
              </a:rPr>
              <a:t>容器框架。</a:t>
            </a:r>
          </a:p>
          <a:p>
            <a:pPr>
              <a:lnSpc>
                <a:spcPct val="130000"/>
              </a:lnSpc>
            </a:pPr>
            <a:r>
              <a:rPr lang="en-US" altLang="zh-CN" sz="1200" dirty="0" err="1">
                <a:solidFill>
                  <a:schemeClr val="tx1">
                    <a:lumMod val="75000"/>
                    <a:lumOff val="25000"/>
                  </a:schemeClr>
                </a:solidFill>
                <a:latin typeface="微软雅黑" charset="0"/>
                <a:ea typeface="微软雅黑" charset="0"/>
              </a:rPr>
              <a:t>SpringMVC</a:t>
            </a:r>
            <a:r>
              <a:rPr lang="zh-CN" altLang="en-US" sz="1200" dirty="0">
                <a:solidFill>
                  <a:schemeClr val="tx1">
                    <a:lumMod val="75000"/>
                    <a:lumOff val="25000"/>
                  </a:schemeClr>
                </a:solidFill>
                <a:latin typeface="微软雅黑" charset="0"/>
                <a:ea typeface="微软雅黑" charset="0"/>
              </a:rPr>
              <a:t>分离了控制器、模型对象、分派器以及处理程序对象的</a:t>
            </a:r>
            <a:r>
              <a:rPr lang="zh-CN" altLang="en-US" sz="1200" dirty="0" smtClean="0">
                <a:solidFill>
                  <a:schemeClr val="tx1">
                    <a:lumMod val="75000"/>
                    <a:lumOff val="25000"/>
                  </a:schemeClr>
                </a:solidFill>
                <a:latin typeface="微软雅黑" charset="0"/>
                <a:ea typeface="微软雅黑" charset="0"/>
              </a:rPr>
              <a:t>角色。</a:t>
            </a:r>
            <a:endParaRPr lang="zh-CN" altLang="en-US" sz="1200" dirty="0">
              <a:solidFill>
                <a:schemeClr val="tx1">
                  <a:lumMod val="75000"/>
                  <a:lumOff val="25000"/>
                </a:schemeClr>
              </a:solidFill>
              <a:latin typeface="微软雅黑" charset="0"/>
              <a:ea typeface="微软雅黑" charset="0"/>
            </a:endParaRPr>
          </a:p>
          <a:p>
            <a:pPr>
              <a:lnSpc>
                <a:spcPct val="130000"/>
              </a:lnSpc>
            </a:pPr>
            <a:r>
              <a:rPr lang="en-US" altLang="zh-CN" sz="1200" dirty="0" err="1">
                <a:solidFill>
                  <a:schemeClr val="tx1">
                    <a:lumMod val="75000"/>
                    <a:lumOff val="25000"/>
                  </a:schemeClr>
                </a:solidFill>
                <a:latin typeface="微软雅黑" charset="0"/>
                <a:ea typeface="微软雅黑" charset="0"/>
              </a:rPr>
              <a:t>MyBatis</a:t>
            </a:r>
            <a:r>
              <a:rPr lang="zh-CN" altLang="en-US" sz="1200" dirty="0">
                <a:solidFill>
                  <a:schemeClr val="tx1">
                    <a:lumMod val="75000"/>
                    <a:lumOff val="25000"/>
                  </a:schemeClr>
                </a:solidFill>
                <a:latin typeface="微软雅黑" charset="0"/>
                <a:ea typeface="微软雅黑" charset="0"/>
              </a:rPr>
              <a:t>是一个支持普通</a:t>
            </a:r>
            <a:r>
              <a:rPr lang="en-US" altLang="zh-CN" sz="1200" dirty="0">
                <a:solidFill>
                  <a:schemeClr val="tx1">
                    <a:lumMod val="75000"/>
                    <a:lumOff val="25000"/>
                  </a:schemeClr>
                </a:solidFill>
                <a:latin typeface="微软雅黑" charset="0"/>
                <a:ea typeface="微软雅黑" charset="0"/>
              </a:rPr>
              <a:t>SQL</a:t>
            </a:r>
            <a:r>
              <a:rPr lang="zh-CN" altLang="en-US" sz="1200" dirty="0">
                <a:solidFill>
                  <a:schemeClr val="tx1">
                    <a:lumMod val="75000"/>
                    <a:lumOff val="25000"/>
                  </a:schemeClr>
                </a:solidFill>
                <a:latin typeface="微软雅黑" charset="0"/>
                <a:ea typeface="微软雅黑" charset="0"/>
              </a:rPr>
              <a:t>查询，存储过程和高级映射的优秀持久层框架。</a:t>
            </a:r>
            <a:endParaRPr lang="zh-CN" altLang="en-US" sz="1200" dirty="0">
              <a:solidFill>
                <a:schemeClr val="tx1">
                  <a:lumMod val="75000"/>
                  <a:lumOff val="25000"/>
                </a:schemeClr>
              </a:solidFill>
              <a:latin typeface="微软雅黑" charset="0"/>
              <a:ea typeface="微软雅黑" charset="0"/>
            </a:endParaRPr>
          </a:p>
        </p:txBody>
      </p:sp>
      <p:sp>
        <p:nvSpPr>
          <p:cNvPr id="32" name="文本框 8"/>
          <p:cNvSpPr txBox="1"/>
          <p:nvPr/>
        </p:nvSpPr>
        <p:spPr>
          <a:xfrm>
            <a:off x="6659253" y="1432179"/>
            <a:ext cx="3619995"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a:solidFill>
                  <a:schemeClr val="tx1">
                    <a:lumMod val="75000"/>
                    <a:lumOff val="25000"/>
                  </a:schemeClr>
                </a:solidFill>
                <a:latin typeface="微软雅黑" charset="0"/>
                <a:ea typeface="微软雅黑" charset="0"/>
              </a:rPr>
              <a:t>Apache Maven </a:t>
            </a:r>
            <a:r>
              <a:rPr lang="zh-CN" altLang="en-US" sz="1200" dirty="0">
                <a:solidFill>
                  <a:schemeClr val="tx1">
                    <a:lumMod val="75000"/>
                    <a:lumOff val="25000"/>
                  </a:schemeClr>
                </a:solidFill>
                <a:latin typeface="微软雅黑" charset="0"/>
                <a:ea typeface="微软雅黑" charset="0"/>
              </a:rPr>
              <a:t>是一种创新的软件项目管理工具，提供了一个项目对象模型（</a:t>
            </a:r>
            <a:r>
              <a:rPr lang="en-US" altLang="zh-CN" sz="1200" dirty="0">
                <a:solidFill>
                  <a:schemeClr val="tx1">
                    <a:lumMod val="75000"/>
                    <a:lumOff val="25000"/>
                  </a:schemeClr>
                </a:solidFill>
                <a:latin typeface="微软雅黑" charset="0"/>
                <a:ea typeface="微软雅黑" charset="0"/>
              </a:rPr>
              <a:t>POM</a:t>
            </a:r>
            <a:r>
              <a:rPr lang="zh-CN" altLang="en-US" sz="1200" dirty="0">
                <a:solidFill>
                  <a:schemeClr val="tx1">
                    <a:lumMod val="75000"/>
                    <a:lumOff val="25000"/>
                  </a:schemeClr>
                </a:solidFill>
                <a:latin typeface="微软雅黑" charset="0"/>
                <a:ea typeface="微软雅黑" charset="0"/>
              </a:rPr>
              <a:t>）文件的新概念来管理项目的构建，相关性和文档。最强大的功能就是能够自动下载项目依赖库。</a:t>
            </a:r>
            <a:endParaRPr lang="zh-CN" altLang="en-US" sz="1200" dirty="0">
              <a:solidFill>
                <a:schemeClr val="tx1">
                  <a:lumMod val="75000"/>
                  <a:lumOff val="25000"/>
                </a:schemeClr>
              </a:solidFill>
              <a:latin typeface="微软雅黑" charset="0"/>
              <a:ea typeface="微软雅黑" charset="0"/>
            </a:endParaRPr>
          </a:p>
        </p:txBody>
      </p:sp>
      <p:sp>
        <p:nvSpPr>
          <p:cNvPr id="33" name="文本框 8"/>
          <p:cNvSpPr txBox="1"/>
          <p:nvPr/>
        </p:nvSpPr>
        <p:spPr>
          <a:xfrm>
            <a:off x="6659253" y="4719082"/>
            <a:ext cx="3619995"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err="1">
                <a:solidFill>
                  <a:schemeClr val="tx1">
                    <a:lumMod val="75000"/>
                    <a:lumOff val="25000"/>
                  </a:schemeClr>
                </a:solidFill>
                <a:latin typeface="微软雅黑" charset="0"/>
                <a:ea typeface="微软雅黑" charset="0"/>
              </a:rPr>
              <a:t>FreeMarker</a:t>
            </a:r>
            <a:r>
              <a:rPr lang="zh-CN" altLang="en-US" sz="1200" dirty="0">
                <a:solidFill>
                  <a:schemeClr val="tx1">
                    <a:lumMod val="75000"/>
                    <a:lumOff val="25000"/>
                  </a:schemeClr>
                </a:solidFill>
                <a:latin typeface="微软雅黑" charset="0"/>
                <a:ea typeface="微软雅黑" charset="0"/>
              </a:rPr>
              <a:t>是一个模板引擎，一个基于模板生成文本输出的通用工具，使用纯</a:t>
            </a:r>
            <a:r>
              <a:rPr lang="en-US" altLang="zh-CN" sz="1200" dirty="0">
                <a:solidFill>
                  <a:schemeClr val="tx1">
                    <a:lumMod val="75000"/>
                    <a:lumOff val="25000"/>
                  </a:schemeClr>
                </a:solidFill>
                <a:latin typeface="微软雅黑" charset="0"/>
                <a:ea typeface="微软雅黑" charset="0"/>
              </a:rPr>
              <a:t>Java</a:t>
            </a:r>
            <a:r>
              <a:rPr lang="zh-CN" altLang="en-US" sz="1200" dirty="0" smtClean="0">
                <a:solidFill>
                  <a:schemeClr val="tx1">
                    <a:lumMod val="75000"/>
                    <a:lumOff val="25000"/>
                  </a:schemeClr>
                </a:solidFill>
                <a:latin typeface="微软雅黑" charset="0"/>
                <a:ea typeface="微软雅黑" charset="0"/>
              </a:rPr>
              <a:t>编写。</a:t>
            </a:r>
            <a:endParaRPr lang="zh-CN" altLang="en-US" sz="1200" dirty="0">
              <a:solidFill>
                <a:schemeClr val="tx1">
                  <a:lumMod val="75000"/>
                  <a:lumOff val="25000"/>
                </a:schemeClr>
              </a:solidFill>
              <a:latin typeface="微软雅黑" charset="0"/>
              <a:ea typeface="微软雅黑" charset="0"/>
            </a:endParaRPr>
          </a:p>
          <a:p>
            <a:pPr>
              <a:lnSpc>
                <a:spcPct val="130000"/>
              </a:lnSpc>
            </a:pPr>
            <a:r>
              <a:rPr lang="en-US" altLang="zh-CN" sz="1200" dirty="0" err="1" smtClean="0">
                <a:solidFill>
                  <a:schemeClr val="tx1">
                    <a:lumMod val="75000"/>
                    <a:lumOff val="25000"/>
                  </a:schemeClr>
                </a:solidFill>
                <a:latin typeface="微软雅黑" charset="0"/>
                <a:ea typeface="微软雅黑" charset="0"/>
              </a:rPr>
              <a:t>FreeMarker</a:t>
            </a:r>
            <a:r>
              <a:rPr lang="zh-CN" altLang="en-US" sz="1200" dirty="0">
                <a:solidFill>
                  <a:schemeClr val="tx1">
                    <a:lumMod val="75000"/>
                    <a:lumOff val="25000"/>
                  </a:schemeClr>
                </a:solidFill>
                <a:latin typeface="微软雅黑" charset="0"/>
                <a:ea typeface="微软雅黑" charset="0"/>
              </a:rPr>
              <a:t>被设计用来生成</a:t>
            </a:r>
            <a:r>
              <a:rPr lang="en-US" altLang="zh-CN" sz="1200" dirty="0">
                <a:solidFill>
                  <a:schemeClr val="tx1">
                    <a:lumMod val="75000"/>
                    <a:lumOff val="25000"/>
                  </a:schemeClr>
                </a:solidFill>
                <a:latin typeface="微软雅黑" charset="0"/>
                <a:ea typeface="微软雅黑" charset="0"/>
              </a:rPr>
              <a:t>HTML Web</a:t>
            </a:r>
            <a:r>
              <a:rPr lang="zh-CN" altLang="en-US" sz="1200" dirty="0">
                <a:solidFill>
                  <a:schemeClr val="tx1">
                    <a:lumMod val="75000"/>
                    <a:lumOff val="25000"/>
                  </a:schemeClr>
                </a:solidFill>
                <a:latin typeface="微软雅黑" charset="0"/>
                <a:ea typeface="微软雅黑" charset="0"/>
              </a:rPr>
              <a:t>页面，特别是基于</a:t>
            </a:r>
            <a:r>
              <a:rPr lang="en-US" altLang="zh-CN" sz="1200" dirty="0">
                <a:solidFill>
                  <a:schemeClr val="tx1">
                    <a:lumMod val="75000"/>
                    <a:lumOff val="25000"/>
                  </a:schemeClr>
                </a:solidFill>
                <a:latin typeface="微软雅黑" charset="0"/>
                <a:ea typeface="微软雅黑" charset="0"/>
              </a:rPr>
              <a:t>MVC</a:t>
            </a:r>
            <a:r>
              <a:rPr lang="zh-CN" altLang="en-US" sz="1200" dirty="0">
                <a:solidFill>
                  <a:schemeClr val="tx1">
                    <a:lumMod val="75000"/>
                    <a:lumOff val="25000"/>
                  </a:schemeClr>
                </a:solidFill>
                <a:latin typeface="微软雅黑" charset="0"/>
                <a:ea typeface="微软雅黑" charset="0"/>
              </a:rPr>
              <a:t>模式的</a:t>
            </a:r>
            <a:r>
              <a:rPr lang="zh-CN" altLang="en-US" sz="1200" dirty="0" smtClean="0">
                <a:solidFill>
                  <a:schemeClr val="tx1">
                    <a:lumMod val="75000"/>
                    <a:lumOff val="25000"/>
                  </a:schemeClr>
                </a:solidFill>
                <a:latin typeface="微软雅黑" charset="0"/>
                <a:ea typeface="微软雅黑" charset="0"/>
              </a:rPr>
              <a:t>应用程序。</a:t>
            </a:r>
            <a:endParaRPr lang="zh-CN" altLang="en-US" sz="1200" dirty="0">
              <a:solidFill>
                <a:schemeClr val="tx1">
                  <a:lumMod val="75000"/>
                  <a:lumOff val="25000"/>
                </a:schemeClr>
              </a:solidFill>
              <a:latin typeface="微软雅黑" charset="0"/>
              <a:ea typeface="微软雅黑" charset="0"/>
            </a:endParaRPr>
          </a:p>
        </p:txBody>
      </p:sp>
      <p:sp>
        <p:nvSpPr>
          <p:cNvPr id="34" name="文本框 8"/>
          <p:cNvSpPr txBox="1"/>
          <p:nvPr/>
        </p:nvSpPr>
        <p:spPr>
          <a:xfrm>
            <a:off x="1990164" y="4719082"/>
            <a:ext cx="3619995"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微软雅黑" charset="0"/>
                <a:ea typeface="微软雅黑" charset="0"/>
              </a:rPr>
              <a:t>支持大数据库、多用户、</a:t>
            </a:r>
            <a:r>
              <a:rPr lang="zh-CN" altLang="en-US" sz="1200" dirty="0" smtClean="0">
                <a:solidFill>
                  <a:schemeClr val="tx1">
                    <a:lumMod val="75000"/>
                    <a:lumOff val="25000"/>
                  </a:schemeClr>
                </a:solidFill>
                <a:latin typeface="微软雅黑" charset="0"/>
                <a:ea typeface="微软雅黑" charset="0"/>
              </a:rPr>
              <a:t>高性能的事务处理。</a:t>
            </a:r>
            <a:endParaRPr lang="en-US" altLang="zh-CN" sz="1200" dirty="0" smtClean="0">
              <a:solidFill>
                <a:schemeClr val="tx1">
                  <a:lumMod val="75000"/>
                  <a:lumOff val="25000"/>
                </a:schemeClr>
              </a:solidFill>
              <a:latin typeface="微软雅黑" charset="0"/>
              <a:ea typeface="微软雅黑" charset="0"/>
            </a:endParaRPr>
          </a:p>
          <a:p>
            <a:pPr>
              <a:lnSpc>
                <a:spcPct val="130000"/>
              </a:lnSpc>
            </a:pPr>
            <a:r>
              <a:rPr lang="zh-CN" altLang="en-US" sz="1200" dirty="0">
                <a:solidFill>
                  <a:schemeClr val="tx1">
                    <a:lumMod val="75000"/>
                    <a:lumOff val="25000"/>
                  </a:schemeClr>
                </a:solidFill>
                <a:latin typeface="微软雅黑" charset="0"/>
                <a:ea typeface="微软雅黑" charset="0"/>
              </a:rPr>
              <a:t>提供</a:t>
            </a:r>
            <a:r>
              <a:rPr lang="zh-CN" altLang="en-US" sz="1200" dirty="0" smtClean="0">
                <a:solidFill>
                  <a:schemeClr val="tx1">
                    <a:lumMod val="75000"/>
                    <a:lumOff val="25000"/>
                  </a:schemeClr>
                </a:solidFill>
                <a:latin typeface="微软雅黑" charset="0"/>
                <a:ea typeface="微软雅黑" charset="0"/>
              </a:rPr>
              <a:t>了基于角色分工的安全保密管理。</a:t>
            </a:r>
            <a:endParaRPr lang="en-US" altLang="zh-CN" sz="1200" dirty="0" smtClean="0">
              <a:solidFill>
                <a:schemeClr val="tx1">
                  <a:lumMod val="75000"/>
                  <a:lumOff val="25000"/>
                </a:schemeClr>
              </a:solidFill>
              <a:latin typeface="微软雅黑" charset="0"/>
              <a:ea typeface="微软雅黑" charset="0"/>
            </a:endParaRPr>
          </a:p>
          <a:p>
            <a:pPr>
              <a:lnSpc>
                <a:spcPct val="130000"/>
              </a:lnSpc>
            </a:pPr>
            <a:r>
              <a:rPr lang="zh-CN" altLang="en-US" sz="1200" dirty="0" smtClean="0">
                <a:solidFill>
                  <a:schemeClr val="tx1">
                    <a:lumMod val="75000"/>
                    <a:lumOff val="25000"/>
                  </a:schemeClr>
                </a:solidFill>
                <a:latin typeface="微软雅黑" charset="0"/>
                <a:ea typeface="微软雅黑" charset="0"/>
              </a:rPr>
              <a:t>提供了新的分布式数据库能力。</a:t>
            </a:r>
            <a:endParaRPr lang="en-US" altLang="zh-CN" sz="1200" dirty="0">
              <a:solidFill>
                <a:schemeClr val="tx1">
                  <a:lumMod val="75000"/>
                  <a:lumOff val="25000"/>
                </a:schemeClr>
              </a:solidFill>
              <a:latin typeface="微软雅黑" charset="0"/>
              <a:ea typeface="微软雅黑" charset="0"/>
            </a:endParaRPr>
          </a:p>
          <a:p>
            <a:pPr>
              <a:lnSpc>
                <a:spcPct val="130000"/>
              </a:lnSpc>
            </a:pPr>
            <a:r>
              <a:rPr lang="zh-CN" altLang="en-US" sz="1200" dirty="0" smtClean="0">
                <a:solidFill>
                  <a:schemeClr val="tx1">
                    <a:lumMod val="75000"/>
                    <a:lumOff val="25000"/>
                  </a:schemeClr>
                </a:solidFill>
                <a:latin typeface="微软雅黑" charset="0"/>
                <a:ea typeface="微软雅黑" charset="0"/>
              </a:rPr>
              <a:t>具有可移植性、可兼容性和可连续性。</a:t>
            </a:r>
            <a:endParaRPr lang="en-US" altLang="zh-CN" sz="1200" dirty="0" smtClean="0">
              <a:solidFill>
                <a:schemeClr val="tx1">
                  <a:lumMod val="75000"/>
                  <a:lumOff val="25000"/>
                </a:schemeClr>
              </a:solidFill>
              <a:latin typeface="微软雅黑" charset="0"/>
              <a:ea typeface="微软雅黑" charset="0"/>
            </a:endParaRPr>
          </a:p>
        </p:txBody>
      </p:sp>
    </p:spTree>
    <p:extLst>
      <p:ext uri="{BB962C8B-B14F-4D97-AF65-F5344CB8AC3E}">
        <p14:creationId xmlns:p14="http://schemas.microsoft.com/office/powerpoint/2010/main" val="70098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50930" y="705792"/>
            <a:ext cx="3262432" cy="830997"/>
          </a:xfrm>
          <a:prstGeom prst="rect">
            <a:avLst/>
          </a:prstGeom>
          <a:noFill/>
        </p:spPr>
        <p:txBody>
          <a:bodyPr wrap="none" rtlCol="0">
            <a:spAutoFit/>
          </a:bodyPr>
          <a:lstStyle/>
          <a:p>
            <a:pPr algn="ctr"/>
            <a:r>
              <a:rPr kumimoji="1" lang="zh-CN" altLang="en-US" sz="4800" b="1" dirty="0" smtClean="0">
                <a:solidFill>
                  <a:schemeClr val="accent2">
                    <a:lumMod val="50000"/>
                  </a:schemeClr>
                </a:solidFill>
                <a:latin typeface="Century Gothic" panose="020B0502020202020204" pitchFamily="34" charset="0"/>
                <a:ea typeface="Microsoft YaHei" charset="0"/>
                <a:cs typeface="Microsoft YaHei" charset="0"/>
              </a:rPr>
              <a:t>感谢聆听</a:t>
            </a:r>
            <a:r>
              <a:rPr kumimoji="1" lang="zh-CN" altLang="en-US" sz="4800" b="1" dirty="0">
                <a:solidFill>
                  <a:schemeClr val="accent2">
                    <a:lumMod val="50000"/>
                  </a:schemeClr>
                </a:solidFill>
                <a:latin typeface="Century Gothic" panose="020B0502020202020204" pitchFamily="34" charset="0"/>
                <a:ea typeface="Microsoft YaHei" charset="0"/>
                <a:cs typeface="Microsoft YaHei" charset="0"/>
              </a:rPr>
              <a:t>！</a:t>
            </a:r>
          </a:p>
        </p:txBody>
      </p:sp>
      <p:sp>
        <p:nvSpPr>
          <p:cNvPr id="3" name="文本框 2"/>
          <p:cNvSpPr txBox="1"/>
          <p:nvPr/>
        </p:nvSpPr>
        <p:spPr>
          <a:xfrm>
            <a:off x="3509968" y="1638389"/>
            <a:ext cx="5144358" cy="1107996"/>
          </a:xfrm>
          <a:prstGeom prst="rect">
            <a:avLst/>
          </a:prstGeom>
          <a:solidFill>
            <a:schemeClr val="accent2">
              <a:alpha val="90000"/>
            </a:schemeClr>
          </a:solidFill>
          <a:ln>
            <a:noFill/>
          </a:ln>
        </p:spPr>
        <p:txBody>
          <a:bodyPr wrap="none" rtlCol="0">
            <a:spAutoFit/>
          </a:bodyPr>
          <a:lstStyle/>
          <a:p>
            <a:pPr algn="ctr"/>
            <a:r>
              <a:rPr kumimoji="1" lang="en-US" altLang="zh-CN" sz="6600" b="1" dirty="0" smtClean="0">
                <a:solidFill>
                  <a:schemeClr val="bg1"/>
                </a:solidFill>
                <a:latin typeface="Century Gothic" panose="020B0502020202020204" pitchFamily="34" charset="0"/>
                <a:ea typeface="Microsoft YaHei" charset="0"/>
                <a:cs typeface="Microsoft YaHei" charset="0"/>
              </a:rPr>
              <a:t>THANK</a:t>
            </a:r>
            <a:r>
              <a:rPr kumimoji="1" lang="zh-CN" altLang="en-US" sz="6600" b="1" dirty="0" smtClean="0">
                <a:solidFill>
                  <a:schemeClr val="bg1"/>
                </a:solidFill>
                <a:latin typeface="Century Gothic" panose="020B0502020202020204" pitchFamily="34" charset="0"/>
                <a:ea typeface="Microsoft YaHei" charset="0"/>
                <a:cs typeface="Microsoft YaHei" charset="0"/>
              </a:rPr>
              <a:t> </a:t>
            </a:r>
            <a:r>
              <a:rPr kumimoji="1" lang="en-US" altLang="zh-CN" sz="6600" b="1" dirty="0" smtClean="0">
                <a:solidFill>
                  <a:schemeClr val="bg1"/>
                </a:solidFill>
                <a:latin typeface="Century Gothic" panose="020B0502020202020204" pitchFamily="34" charset="0"/>
                <a:ea typeface="Microsoft YaHei" charset="0"/>
                <a:cs typeface="Microsoft YaHei" charset="0"/>
              </a:rPr>
              <a:t>YOU!</a:t>
            </a:r>
            <a:endParaRPr kumimoji="1" lang="zh-CN" altLang="en-US" sz="6600" b="1"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2578622" y="2847985"/>
            <a:ext cx="7007047" cy="523220"/>
          </a:xfrm>
          <a:prstGeom prst="rect">
            <a:avLst/>
          </a:prstGeom>
          <a:noFill/>
        </p:spPr>
        <p:txBody>
          <a:bodyPr wrap="none" rtlCol="0">
            <a:spAutoFit/>
          </a:bodyPr>
          <a:lstStyle/>
          <a:p>
            <a:pPr algn="ctr"/>
            <a:r>
              <a:rPr kumimoji="1" lang="en-US" altLang="zh-CN" sz="2800" b="1" dirty="0" smtClean="0">
                <a:solidFill>
                  <a:schemeClr val="accent2">
                    <a:lumMod val="50000"/>
                  </a:schemeClr>
                </a:solidFill>
                <a:latin typeface="Century Gothic" panose="020B0502020202020204" pitchFamily="34" charset="0"/>
                <a:ea typeface="Microsoft YaHei" charset="0"/>
                <a:cs typeface="Microsoft YaHei" charset="0"/>
              </a:rPr>
              <a:t>《</a:t>
            </a:r>
            <a:r>
              <a:rPr kumimoji="1" lang="zh-CN" altLang="en-US" sz="2800" b="1" dirty="0">
                <a:solidFill>
                  <a:schemeClr val="accent2">
                    <a:lumMod val="50000"/>
                  </a:schemeClr>
                </a:solidFill>
                <a:latin typeface="Century Gothic" panose="020B0502020202020204" pitchFamily="34" charset="0"/>
                <a:ea typeface="Microsoft YaHei" charset="0"/>
                <a:cs typeface="Microsoft YaHei" charset="0"/>
              </a:rPr>
              <a:t>基于</a:t>
            </a:r>
            <a:r>
              <a:rPr kumimoji="1" lang="en-US" altLang="zh-CN" sz="2800" b="1" dirty="0">
                <a:solidFill>
                  <a:schemeClr val="accent2">
                    <a:lumMod val="50000"/>
                  </a:schemeClr>
                </a:solidFill>
                <a:latin typeface="Century Gothic" panose="020B0502020202020204" pitchFamily="34" charset="0"/>
                <a:ea typeface="Microsoft YaHei" charset="0"/>
                <a:cs typeface="Microsoft YaHei" charset="0"/>
              </a:rPr>
              <a:t>WEB</a:t>
            </a:r>
            <a:r>
              <a:rPr kumimoji="1" lang="zh-CN" altLang="en-US" sz="2800" b="1" dirty="0">
                <a:solidFill>
                  <a:schemeClr val="accent2">
                    <a:lumMod val="50000"/>
                  </a:schemeClr>
                </a:solidFill>
                <a:latin typeface="Century Gothic" panose="020B0502020202020204" pitchFamily="34" charset="0"/>
                <a:ea typeface="Microsoft YaHei" charset="0"/>
                <a:cs typeface="Microsoft YaHei" charset="0"/>
              </a:rPr>
              <a:t>的新闻发布系统的设计与实现</a:t>
            </a:r>
            <a:r>
              <a:rPr kumimoji="1" lang="en-US" altLang="zh-CN" sz="2800" b="1" dirty="0" smtClean="0">
                <a:solidFill>
                  <a:schemeClr val="accent2">
                    <a:lumMod val="50000"/>
                  </a:schemeClr>
                </a:solidFill>
                <a:latin typeface="Century Gothic" panose="020B0502020202020204" pitchFamily="34" charset="0"/>
                <a:ea typeface="Microsoft YaHei" charset="0"/>
                <a:cs typeface="Microsoft YaHei" charset="0"/>
              </a:rPr>
              <a:t>》</a:t>
            </a:r>
            <a:endParaRPr kumimoji="1" lang="zh-CN" altLang="en-US" sz="2800" b="1" dirty="0">
              <a:solidFill>
                <a:schemeClr val="accent2">
                  <a:lumMod val="50000"/>
                </a:schemeClr>
              </a:solidFill>
              <a:latin typeface="Century Gothic" panose="020B0502020202020204" pitchFamily="34" charset="0"/>
              <a:ea typeface="Microsoft YaHei" charset="0"/>
              <a:cs typeface="Microsoft YaHei" charset="0"/>
            </a:endParaRPr>
          </a:p>
        </p:txBody>
      </p:sp>
      <p:sp>
        <p:nvSpPr>
          <p:cNvPr id="7" name="文本框 5"/>
          <p:cNvSpPr txBox="1"/>
          <p:nvPr/>
        </p:nvSpPr>
        <p:spPr>
          <a:xfrm>
            <a:off x="3450656" y="3462014"/>
            <a:ext cx="5262979" cy="461665"/>
          </a:xfrm>
          <a:prstGeom prst="rect">
            <a:avLst/>
          </a:prstGeom>
          <a:solidFill>
            <a:schemeClr val="accent3">
              <a:alpha val="50000"/>
            </a:schemeClr>
          </a:solidFill>
          <a:ln>
            <a:noFill/>
          </a:ln>
        </p:spPr>
        <p:txBody>
          <a:bodyPr wrap="square" rtlCol="0">
            <a:spAutoFit/>
          </a:bodyPr>
          <a:lstStyle/>
          <a:p>
            <a:pPr lvl="0" algn="ctr">
              <a:lnSpc>
                <a:spcPct val="150000"/>
              </a:lnSpc>
            </a:pPr>
            <a:r>
              <a:rPr lang="zh-CN" altLang="en-US" sz="1600" b="1" dirty="0" smtClean="0">
                <a:solidFill>
                  <a:schemeClr val="tx1">
                    <a:lumMod val="75000"/>
                    <a:lumOff val="25000"/>
                  </a:schemeClr>
                </a:solidFill>
                <a:latin typeface="微软雅黑" charset="0"/>
                <a:ea typeface="微软雅黑" charset="0"/>
              </a:rPr>
              <a:t>指导</a:t>
            </a:r>
            <a:r>
              <a:rPr lang="zh-CN" altLang="en-US" sz="1600" b="1" dirty="0">
                <a:solidFill>
                  <a:schemeClr val="tx1">
                    <a:lumMod val="75000"/>
                    <a:lumOff val="25000"/>
                  </a:schemeClr>
                </a:solidFill>
                <a:latin typeface="微软雅黑" charset="0"/>
                <a:ea typeface="微软雅黑" charset="0"/>
              </a:rPr>
              <a:t>老师</a:t>
            </a:r>
            <a:r>
              <a:rPr lang="zh-CN" altLang="en-US" sz="1600" b="1" dirty="0" smtClean="0">
                <a:solidFill>
                  <a:schemeClr val="tx1">
                    <a:lumMod val="75000"/>
                    <a:lumOff val="25000"/>
                  </a:schemeClr>
                </a:solidFill>
                <a:latin typeface="微软雅黑" charset="0"/>
                <a:ea typeface="微软雅黑" charset="0"/>
              </a:rPr>
              <a:t>：</a:t>
            </a:r>
            <a:r>
              <a:rPr lang="zh-CN" altLang="en-US" sz="1600" b="1" dirty="0">
                <a:solidFill>
                  <a:schemeClr val="tx1">
                    <a:lumMod val="75000"/>
                    <a:lumOff val="25000"/>
                  </a:schemeClr>
                </a:solidFill>
                <a:latin typeface="微软雅黑" charset="0"/>
                <a:ea typeface="微软雅黑" charset="0"/>
              </a:rPr>
              <a:t>陈茂华</a:t>
            </a:r>
            <a:r>
              <a:rPr lang="en-US" altLang="zh-CN" sz="1600" b="1" dirty="0" smtClean="0">
                <a:solidFill>
                  <a:schemeClr val="tx1">
                    <a:lumMod val="75000"/>
                    <a:lumOff val="25000"/>
                  </a:schemeClr>
                </a:solidFill>
                <a:latin typeface="微软雅黑" charset="0"/>
                <a:ea typeface="微软雅黑" charset="0"/>
              </a:rPr>
              <a:t>		</a:t>
            </a:r>
            <a:r>
              <a:rPr lang="zh-CN" altLang="en-US" sz="1600" b="1" dirty="0" smtClean="0">
                <a:solidFill>
                  <a:schemeClr val="tx1">
                    <a:lumMod val="75000"/>
                    <a:lumOff val="25000"/>
                  </a:schemeClr>
                </a:solidFill>
                <a:latin typeface="微软雅黑" charset="0"/>
                <a:ea typeface="微软雅黑" charset="0"/>
              </a:rPr>
              <a:t>报告人</a:t>
            </a:r>
            <a:r>
              <a:rPr lang="zh-CN" altLang="en-US" sz="1600" b="1" dirty="0" smtClean="0">
                <a:solidFill>
                  <a:schemeClr val="tx1">
                    <a:lumMod val="75000"/>
                    <a:lumOff val="25000"/>
                  </a:schemeClr>
                </a:solidFill>
                <a:latin typeface="微软雅黑" charset="0"/>
                <a:ea typeface="微软雅黑" charset="0"/>
              </a:rPr>
              <a:t>：朱春雨</a:t>
            </a:r>
            <a:endParaRPr lang="zh-CN" altLang="en-US" sz="1600" b="1" dirty="0">
              <a:solidFill>
                <a:schemeClr val="tx1">
                  <a:lumMod val="75000"/>
                  <a:lumOff val="25000"/>
                </a:schemeClr>
              </a:solidFill>
              <a:latin typeface="微软雅黑" charset="0"/>
              <a:ea typeface="微软雅黑" charset="0"/>
            </a:endParaRPr>
          </a:p>
        </p:txBody>
      </p:sp>
    </p:spTree>
    <p:extLst>
      <p:ext uri="{BB962C8B-B14F-4D97-AF65-F5344CB8AC3E}">
        <p14:creationId xmlns:p14="http://schemas.microsoft.com/office/powerpoint/2010/main" val="149861764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89390" y="1666874"/>
            <a:ext cx="2993127" cy="2246769"/>
          </a:xfrm>
          <a:prstGeom prst="rect">
            <a:avLst/>
          </a:prstGeom>
        </p:spPr>
        <p:txBody>
          <a:bodyPr wrap="none">
            <a:spAutoFit/>
          </a:bodyPr>
          <a:lstStyle/>
          <a:p>
            <a:r>
              <a:rPr lang="zh-CN" altLang="en-US" sz="9600" b="1" dirty="0" smtClean="0">
                <a:solidFill>
                  <a:schemeClr val="accent2">
                    <a:lumMod val="50000"/>
                  </a:schemeClr>
                </a:solidFill>
                <a:latin typeface="微软雅黑" panose="020B0503020204020204" pitchFamily="34" charset="-122"/>
                <a:ea typeface="微软雅黑" panose="020B0503020204020204" pitchFamily="34" charset="-122"/>
              </a:rPr>
              <a:t>目 录</a:t>
            </a:r>
            <a:endParaRPr lang="en-US" altLang="zh-CN" sz="9600" b="1" dirty="0" smtClean="0">
              <a:solidFill>
                <a:schemeClr val="accent2">
                  <a:lumMod val="50000"/>
                </a:schemeClr>
              </a:solidFill>
              <a:latin typeface="微软雅黑" panose="020B0503020204020204" pitchFamily="34" charset="-122"/>
              <a:ea typeface="微软雅黑" panose="020B0503020204020204" pitchFamily="34" charset="-122"/>
            </a:endParaRPr>
          </a:p>
          <a:p>
            <a:r>
              <a:rPr lang="en-US" altLang="zh-CN" sz="4400" b="1" dirty="0" smtClean="0">
                <a:solidFill>
                  <a:schemeClr val="accent3"/>
                </a:solidFill>
                <a:ea typeface="微软雅黑" panose="020B0503020204020204" pitchFamily="34" charset="-122"/>
              </a:rPr>
              <a:t>CONTENTS</a:t>
            </a:r>
            <a:endParaRPr lang="en-US" altLang="zh-CN" sz="4400" b="1" dirty="0">
              <a:solidFill>
                <a:schemeClr val="accent3"/>
              </a:solidFill>
              <a:ea typeface="微软雅黑" panose="020B0503020204020204" pitchFamily="34" charset="-122"/>
            </a:endParaRPr>
          </a:p>
        </p:txBody>
      </p:sp>
      <p:grpSp>
        <p:nvGrpSpPr>
          <p:cNvPr id="16" name="组合 15"/>
          <p:cNvGrpSpPr/>
          <p:nvPr/>
        </p:nvGrpSpPr>
        <p:grpSpPr>
          <a:xfrm>
            <a:off x="1506513" y="1306489"/>
            <a:ext cx="4337755" cy="830997"/>
            <a:chOff x="1301045" y="1233616"/>
            <a:chExt cx="4337755" cy="830997"/>
          </a:xfrm>
        </p:grpSpPr>
        <p:sp>
          <p:nvSpPr>
            <p:cNvPr id="4" name="文本框 3"/>
            <p:cNvSpPr txBox="1"/>
            <p:nvPr/>
          </p:nvSpPr>
          <p:spPr>
            <a:xfrm>
              <a:off x="2229545" y="1359988"/>
              <a:ext cx="3409255" cy="572464"/>
            </a:xfrm>
            <a:prstGeom prst="rect">
              <a:avLst/>
            </a:prstGeom>
            <a:noFill/>
          </p:spPr>
          <p:txBody>
            <a:bodyPr wrap="square" rtlCol="0">
              <a:spAutoFit/>
            </a:bodyPr>
            <a:lstStyle/>
            <a:p>
              <a:pPr defTabSz="609585">
                <a:lnSpc>
                  <a:spcPct val="130000"/>
                </a:lnSpc>
              </a:pPr>
              <a:r>
                <a:rPr lang="en-US" altLang="zh-CN" sz="2400" b="1" dirty="0">
                  <a:solidFill>
                    <a:schemeClr val="accent2">
                      <a:lumMod val="50000"/>
                    </a:schemeClr>
                  </a:solidFill>
                  <a:ea typeface="微软雅黑" charset="0"/>
                </a:rPr>
                <a:t>PART</a:t>
              </a:r>
              <a:r>
                <a:rPr lang="zh-CN" altLang="en-US" sz="2400" b="1" dirty="0">
                  <a:solidFill>
                    <a:schemeClr val="accent2">
                      <a:lumMod val="50000"/>
                    </a:schemeClr>
                  </a:solidFill>
                  <a:ea typeface="微软雅黑" charset="0"/>
                </a:rPr>
                <a:t> </a:t>
              </a:r>
              <a:r>
                <a:rPr lang="en-US" altLang="zh-CN" sz="2400" b="1" dirty="0">
                  <a:solidFill>
                    <a:schemeClr val="accent2">
                      <a:lumMod val="50000"/>
                    </a:schemeClr>
                  </a:solidFill>
                  <a:ea typeface="微软雅黑" charset="0"/>
                </a:rPr>
                <a:t>ONE</a:t>
              </a:r>
              <a:r>
                <a:rPr lang="zh-CN" altLang="en-US" sz="2400" b="1" dirty="0">
                  <a:solidFill>
                    <a:schemeClr val="accent2">
                      <a:lumMod val="50000"/>
                    </a:schemeClr>
                  </a:solidFill>
                  <a:ea typeface="微软雅黑" charset="0"/>
                </a:rPr>
                <a:t>  </a:t>
              </a:r>
              <a:r>
                <a:rPr lang="zh-CN" altLang="en-US" sz="2400" b="1" dirty="0" smtClean="0">
                  <a:solidFill>
                    <a:schemeClr val="accent2">
                      <a:lumMod val="50000"/>
                    </a:schemeClr>
                  </a:solidFill>
                  <a:ea typeface="微软雅黑" charset="0"/>
                </a:rPr>
                <a:t>  选题背景</a:t>
              </a:r>
              <a:endParaRPr lang="zh-CN" altLang="en-US" sz="2400" b="1" dirty="0">
                <a:solidFill>
                  <a:schemeClr val="accent2">
                    <a:lumMod val="50000"/>
                  </a:schemeClr>
                </a:solidFill>
                <a:ea typeface="微软雅黑" charset="0"/>
              </a:endParaRPr>
            </a:p>
          </p:txBody>
        </p:sp>
        <p:sp>
          <p:nvSpPr>
            <p:cNvPr id="5" name="文本框 4"/>
            <p:cNvSpPr txBox="1"/>
            <p:nvPr/>
          </p:nvSpPr>
          <p:spPr>
            <a:xfrm>
              <a:off x="1301045" y="1233616"/>
              <a:ext cx="867545" cy="830997"/>
            </a:xfrm>
            <a:prstGeom prst="rect">
              <a:avLst/>
            </a:prstGeom>
            <a:noFill/>
          </p:spPr>
          <p:txBody>
            <a:bodyPr wrap="none" rtlCol="0">
              <a:spAutoFit/>
            </a:bodyPr>
            <a:lstStyle/>
            <a:p>
              <a:pPr defTabSz="609585"/>
              <a:r>
                <a:rPr kumimoji="1" lang="en-US" altLang="zh-CN" sz="4800" dirty="0">
                  <a:solidFill>
                    <a:schemeClr val="accent2">
                      <a:lumMod val="50000"/>
                    </a:schemeClr>
                  </a:solidFill>
                  <a:ea typeface="微软雅黑" charset="0"/>
                </a:rPr>
                <a:t>01</a:t>
              </a:r>
              <a:endParaRPr kumimoji="1" lang="zh-CN" altLang="en-US" sz="4800" dirty="0">
                <a:solidFill>
                  <a:schemeClr val="accent2">
                    <a:lumMod val="50000"/>
                  </a:schemeClr>
                </a:solidFill>
                <a:ea typeface="微软雅黑" charset="0"/>
              </a:endParaRPr>
            </a:p>
          </p:txBody>
        </p:sp>
      </p:grpSp>
      <p:grpSp>
        <p:nvGrpSpPr>
          <p:cNvPr id="17" name="组合 16"/>
          <p:cNvGrpSpPr/>
          <p:nvPr/>
        </p:nvGrpSpPr>
        <p:grpSpPr>
          <a:xfrm>
            <a:off x="1506513" y="2159117"/>
            <a:ext cx="4337755" cy="830997"/>
            <a:chOff x="1301045" y="1954951"/>
            <a:chExt cx="4337755" cy="830997"/>
          </a:xfrm>
        </p:grpSpPr>
        <p:sp>
          <p:nvSpPr>
            <p:cNvPr id="6" name="文本框 5"/>
            <p:cNvSpPr txBox="1"/>
            <p:nvPr/>
          </p:nvSpPr>
          <p:spPr>
            <a:xfrm>
              <a:off x="2229545" y="2081323"/>
              <a:ext cx="3409255" cy="572464"/>
            </a:xfrm>
            <a:prstGeom prst="rect">
              <a:avLst/>
            </a:prstGeom>
            <a:noFill/>
          </p:spPr>
          <p:txBody>
            <a:bodyPr wrap="square" rtlCol="0">
              <a:spAutoFit/>
            </a:bodyPr>
            <a:lstStyle/>
            <a:p>
              <a:pPr defTabSz="609585">
                <a:lnSpc>
                  <a:spcPct val="130000"/>
                </a:lnSpc>
              </a:pPr>
              <a:r>
                <a:rPr lang="en-US" altLang="zh-CN" sz="2400" b="1" dirty="0">
                  <a:solidFill>
                    <a:schemeClr val="accent2">
                      <a:lumMod val="50000"/>
                    </a:schemeClr>
                  </a:solidFill>
                  <a:ea typeface="微软雅黑" charset="0"/>
                </a:rPr>
                <a:t>PART</a:t>
              </a:r>
              <a:r>
                <a:rPr lang="zh-CN" altLang="en-US" sz="2400" b="1" dirty="0">
                  <a:solidFill>
                    <a:schemeClr val="accent2">
                      <a:lumMod val="50000"/>
                    </a:schemeClr>
                  </a:solidFill>
                  <a:ea typeface="微软雅黑" charset="0"/>
                </a:rPr>
                <a:t> </a:t>
              </a:r>
              <a:r>
                <a:rPr lang="en-US" altLang="zh-CN" sz="2400" b="1" dirty="0" smtClean="0">
                  <a:solidFill>
                    <a:schemeClr val="accent2">
                      <a:lumMod val="50000"/>
                    </a:schemeClr>
                  </a:solidFill>
                  <a:ea typeface="微软雅黑" charset="0"/>
                </a:rPr>
                <a:t>TWO</a:t>
              </a:r>
              <a:r>
                <a:rPr lang="zh-CN" altLang="en-US" sz="2400" b="1" dirty="0" smtClean="0">
                  <a:solidFill>
                    <a:schemeClr val="accent2">
                      <a:lumMod val="50000"/>
                    </a:schemeClr>
                  </a:solidFill>
                  <a:ea typeface="微软雅黑" charset="0"/>
                </a:rPr>
                <a:t>    论文结构</a:t>
              </a:r>
              <a:endParaRPr lang="zh-CN" altLang="en-US" sz="2400" b="1" dirty="0">
                <a:solidFill>
                  <a:schemeClr val="accent2">
                    <a:lumMod val="50000"/>
                  </a:schemeClr>
                </a:solidFill>
                <a:ea typeface="微软雅黑" charset="0"/>
              </a:endParaRPr>
            </a:p>
          </p:txBody>
        </p:sp>
        <p:sp>
          <p:nvSpPr>
            <p:cNvPr id="7" name="文本框 6"/>
            <p:cNvSpPr txBox="1"/>
            <p:nvPr/>
          </p:nvSpPr>
          <p:spPr>
            <a:xfrm>
              <a:off x="1301045" y="1954951"/>
              <a:ext cx="867545" cy="830997"/>
            </a:xfrm>
            <a:prstGeom prst="rect">
              <a:avLst/>
            </a:prstGeom>
            <a:noFill/>
          </p:spPr>
          <p:txBody>
            <a:bodyPr wrap="none" rtlCol="0">
              <a:spAutoFit/>
            </a:bodyPr>
            <a:lstStyle/>
            <a:p>
              <a:pPr defTabSz="609585"/>
              <a:r>
                <a:rPr kumimoji="1" lang="en-US" altLang="zh-CN" sz="4800" dirty="0">
                  <a:solidFill>
                    <a:schemeClr val="accent2">
                      <a:lumMod val="50000"/>
                    </a:schemeClr>
                  </a:solidFill>
                  <a:ea typeface="微软雅黑" charset="0"/>
                </a:rPr>
                <a:t>02</a:t>
              </a:r>
              <a:endParaRPr kumimoji="1" lang="zh-CN" altLang="en-US" sz="4800" dirty="0">
                <a:solidFill>
                  <a:schemeClr val="accent2">
                    <a:lumMod val="50000"/>
                  </a:schemeClr>
                </a:solidFill>
                <a:ea typeface="微软雅黑" charset="0"/>
              </a:endParaRPr>
            </a:p>
          </p:txBody>
        </p:sp>
      </p:grpSp>
      <p:grpSp>
        <p:nvGrpSpPr>
          <p:cNvPr id="18" name="组合 17"/>
          <p:cNvGrpSpPr/>
          <p:nvPr/>
        </p:nvGrpSpPr>
        <p:grpSpPr>
          <a:xfrm>
            <a:off x="1506513" y="3011745"/>
            <a:ext cx="4337755" cy="830997"/>
            <a:chOff x="1301045" y="2676288"/>
            <a:chExt cx="4337755" cy="830997"/>
          </a:xfrm>
        </p:grpSpPr>
        <p:sp>
          <p:nvSpPr>
            <p:cNvPr id="8" name="文本框 7"/>
            <p:cNvSpPr txBox="1"/>
            <p:nvPr/>
          </p:nvSpPr>
          <p:spPr>
            <a:xfrm>
              <a:off x="2229545" y="2802660"/>
              <a:ext cx="3409255" cy="572464"/>
            </a:xfrm>
            <a:prstGeom prst="rect">
              <a:avLst/>
            </a:prstGeom>
            <a:noFill/>
          </p:spPr>
          <p:txBody>
            <a:bodyPr wrap="square" rtlCol="0">
              <a:spAutoFit/>
            </a:bodyPr>
            <a:lstStyle/>
            <a:p>
              <a:pPr defTabSz="609585">
                <a:lnSpc>
                  <a:spcPct val="130000"/>
                </a:lnSpc>
              </a:pPr>
              <a:r>
                <a:rPr lang="en-US" altLang="zh-CN" sz="2400" b="1" dirty="0">
                  <a:solidFill>
                    <a:schemeClr val="accent2">
                      <a:lumMod val="50000"/>
                    </a:schemeClr>
                  </a:solidFill>
                  <a:ea typeface="微软雅黑" charset="0"/>
                </a:rPr>
                <a:t>PART</a:t>
              </a:r>
              <a:r>
                <a:rPr lang="zh-CN" altLang="en-US" sz="2400" b="1" dirty="0">
                  <a:solidFill>
                    <a:schemeClr val="accent2">
                      <a:lumMod val="50000"/>
                    </a:schemeClr>
                  </a:solidFill>
                  <a:ea typeface="微软雅黑" charset="0"/>
                </a:rPr>
                <a:t> </a:t>
              </a:r>
              <a:r>
                <a:rPr lang="en-US" altLang="zh-CN" sz="2400" b="1" dirty="0" smtClean="0">
                  <a:solidFill>
                    <a:schemeClr val="accent2">
                      <a:lumMod val="50000"/>
                    </a:schemeClr>
                  </a:solidFill>
                  <a:ea typeface="微软雅黑" charset="0"/>
                </a:rPr>
                <a:t>THREE</a:t>
              </a:r>
              <a:r>
                <a:rPr lang="zh-CN" altLang="en-US" sz="2400" b="1" dirty="0" smtClean="0">
                  <a:solidFill>
                    <a:schemeClr val="accent2">
                      <a:lumMod val="50000"/>
                    </a:schemeClr>
                  </a:solidFill>
                  <a:ea typeface="微软雅黑" charset="0"/>
                </a:rPr>
                <a:t>  </a:t>
              </a:r>
              <a:r>
                <a:rPr lang="zh-CN" altLang="en-US" sz="2400" b="1" dirty="0" smtClean="0">
                  <a:solidFill>
                    <a:schemeClr val="accent2">
                      <a:lumMod val="50000"/>
                    </a:schemeClr>
                  </a:solidFill>
                  <a:ea typeface="微软雅黑" charset="0"/>
                </a:rPr>
                <a:t>系统架构</a:t>
              </a:r>
              <a:endParaRPr lang="zh-CN" altLang="en-US" sz="2400" b="1" dirty="0">
                <a:solidFill>
                  <a:schemeClr val="accent2">
                    <a:lumMod val="50000"/>
                  </a:schemeClr>
                </a:solidFill>
                <a:ea typeface="微软雅黑" charset="0"/>
              </a:endParaRPr>
            </a:p>
          </p:txBody>
        </p:sp>
        <p:sp>
          <p:nvSpPr>
            <p:cNvPr id="9" name="文本框 8"/>
            <p:cNvSpPr txBox="1"/>
            <p:nvPr/>
          </p:nvSpPr>
          <p:spPr>
            <a:xfrm>
              <a:off x="1301045" y="2676288"/>
              <a:ext cx="867545" cy="830997"/>
            </a:xfrm>
            <a:prstGeom prst="rect">
              <a:avLst/>
            </a:prstGeom>
            <a:noFill/>
          </p:spPr>
          <p:txBody>
            <a:bodyPr wrap="none" rtlCol="0">
              <a:spAutoFit/>
            </a:bodyPr>
            <a:lstStyle/>
            <a:p>
              <a:pPr defTabSz="609585"/>
              <a:r>
                <a:rPr kumimoji="1" lang="en-US" altLang="zh-CN" sz="4800" dirty="0">
                  <a:solidFill>
                    <a:schemeClr val="accent2">
                      <a:lumMod val="50000"/>
                    </a:schemeClr>
                  </a:solidFill>
                  <a:ea typeface="微软雅黑" charset="0"/>
                </a:rPr>
                <a:t>03</a:t>
              </a:r>
              <a:endParaRPr kumimoji="1" lang="zh-CN" altLang="en-US" sz="4800" dirty="0">
                <a:solidFill>
                  <a:schemeClr val="accent2">
                    <a:lumMod val="50000"/>
                  </a:schemeClr>
                </a:solidFill>
                <a:ea typeface="微软雅黑" charset="0"/>
              </a:endParaRPr>
            </a:p>
          </p:txBody>
        </p:sp>
      </p:grpSp>
      <p:grpSp>
        <p:nvGrpSpPr>
          <p:cNvPr id="19" name="组合 18"/>
          <p:cNvGrpSpPr/>
          <p:nvPr/>
        </p:nvGrpSpPr>
        <p:grpSpPr>
          <a:xfrm>
            <a:off x="1506513" y="3864373"/>
            <a:ext cx="4337755" cy="830997"/>
            <a:chOff x="1301045" y="3397624"/>
            <a:chExt cx="4337755" cy="830997"/>
          </a:xfrm>
        </p:grpSpPr>
        <p:sp>
          <p:nvSpPr>
            <p:cNvPr id="10" name="文本框 9"/>
            <p:cNvSpPr txBox="1"/>
            <p:nvPr/>
          </p:nvSpPr>
          <p:spPr>
            <a:xfrm>
              <a:off x="2229545" y="3523996"/>
              <a:ext cx="3409255" cy="572464"/>
            </a:xfrm>
            <a:prstGeom prst="rect">
              <a:avLst/>
            </a:prstGeom>
            <a:noFill/>
          </p:spPr>
          <p:txBody>
            <a:bodyPr wrap="square" rtlCol="0">
              <a:spAutoFit/>
            </a:bodyPr>
            <a:lstStyle/>
            <a:p>
              <a:pPr defTabSz="609585">
                <a:lnSpc>
                  <a:spcPct val="130000"/>
                </a:lnSpc>
              </a:pPr>
              <a:r>
                <a:rPr lang="en-US" altLang="zh-CN" sz="2400" b="1" dirty="0">
                  <a:solidFill>
                    <a:schemeClr val="accent2">
                      <a:lumMod val="50000"/>
                    </a:schemeClr>
                  </a:solidFill>
                  <a:ea typeface="微软雅黑" charset="0"/>
                </a:rPr>
                <a:t>PART</a:t>
              </a:r>
              <a:r>
                <a:rPr lang="zh-CN" altLang="en-US" sz="2400" b="1" dirty="0">
                  <a:solidFill>
                    <a:schemeClr val="accent2">
                      <a:lumMod val="50000"/>
                    </a:schemeClr>
                  </a:solidFill>
                  <a:ea typeface="微软雅黑" charset="0"/>
                </a:rPr>
                <a:t> </a:t>
              </a:r>
              <a:r>
                <a:rPr lang="en-US" altLang="zh-CN" sz="2400" b="1" dirty="0" smtClean="0">
                  <a:solidFill>
                    <a:schemeClr val="accent2">
                      <a:lumMod val="50000"/>
                    </a:schemeClr>
                  </a:solidFill>
                  <a:ea typeface="微软雅黑" charset="0"/>
                </a:rPr>
                <a:t>FOUR</a:t>
              </a:r>
              <a:r>
                <a:rPr lang="zh-CN" altLang="en-US" sz="2400" b="1" dirty="0" smtClean="0">
                  <a:solidFill>
                    <a:schemeClr val="accent2">
                      <a:lumMod val="50000"/>
                    </a:schemeClr>
                  </a:solidFill>
                  <a:ea typeface="微软雅黑" charset="0"/>
                </a:rPr>
                <a:t>  </a:t>
              </a:r>
              <a:r>
                <a:rPr lang="zh-CN" altLang="en-US" sz="2400" b="1" dirty="0" smtClean="0">
                  <a:solidFill>
                    <a:schemeClr val="accent2">
                      <a:lumMod val="50000"/>
                    </a:schemeClr>
                  </a:solidFill>
                  <a:ea typeface="微软雅黑" charset="0"/>
                </a:rPr>
                <a:t>技术分析</a:t>
              </a:r>
              <a:endParaRPr kumimoji="1" lang="zh-CN" altLang="en-US" sz="2400" b="1" dirty="0">
                <a:solidFill>
                  <a:schemeClr val="accent2">
                    <a:lumMod val="50000"/>
                  </a:schemeClr>
                </a:solidFill>
                <a:ea typeface="微软雅黑" charset="0"/>
              </a:endParaRPr>
            </a:p>
          </p:txBody>
        </p:sp>
        <p:sp>
          <p:nvSpPr>
            <p:cNvPr id="11" name="文本框 10"/>
            <p:cNvSpPr txBox="1"/>
            <p:nvPr/>
          </p:nvSpPr>
          <p:spPr>
            <a:xfrm>
              <a:off x="1301045" y="3397624"/>
              <a:ext cx="867545" cy="830997"/>
            </a:xfrm>
            <a:prstGeom prst="rect">
              <a:avLst/>
            </a:prstGeom>
            <a:noFill/>
          </p:spPr>
          <p:txBody>
            <a:bodyPr wrap="none" rtlCol="0">
              <a:spAutoFit/>
            </a:bodyPr>
            <a:lstStyle/>
            <a:p>
              <a:pPr defTabSz="609585"/>
              <a:r>
                <a:rPr kumimoji="1" lang="en-US" altLang="zh-CN" sz="4800" dirty="0">
                  <a:solidFill>
                    <a:schemeClr val="accent2">
                      <a:lumMod val="50000"/>
                    </a:schemeClr>
                  </a:solidFill>
                  <a:ea typeface="微软雅黑" charset="0"/>
                </a:rPr>
                <a:t>04</a:t>
              </a:r>
              <a:endParaRPr kumimoji="1" lang="zh-CN" altLang="en-US" sz="4800" dirty="0">
                <a:solidFill>
                  <a:schemeClr val="accent2">
                    <a:lumMod val="50000"/>
                  </a:schemeClr>
                </a:solidFill>
                <a:ea typeface="微软雅黑" charset="0"/>
              </a:endParaRPr>
            </a:p>
          </p:txBody>
        </p:sp>
      </p:grpSp>
    </p:spTree>
    <p:extLst>
      <p:ext uri="{BB962C8B-B14F-4D97-AF65-F5344CB8AC3E}">
        <p14:creationId xmlns:p14="http://schemas.microsoft.com/office/powerpoint/2010/main" val="36471294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85400" y="3020091"/>
            <a:ext cx="4335226" cy="1107996"/>
          </a:xfrm>
          <a:prstGeom prst="rect">
            <a:avLst/>
          </a:prstGeom>
        </p:spPr>
        <p:txBody>
          <a:bodyPr wrap="none">
            <a:spAutoFit/>
          </a:bodyPr>
          <a:lstStyle/>
          <a:p>
            <a:pPr algn="ctr"/>
            <a:r>
              <a:rPr kumimoji="1" lang="en-US" altLang="zh-CN" sz="6600" dirty="0">
                <a:solidFill>
                  <a:schemeClr val="bg1"/>
                </a:solidFill>
                <a:latin typeface="Century Gothic" panose="020B0502020202020204" pitchFamily="34" charset="0"/>
                <a:ea typeface="Microsoft YaHei" charset="0"/>
                <a:cs typeface="Microsoft YaHei" charset="0"/>
              </a:rPr>
              <a:t>PART</a:t>
            </a:r>
            <a:r>
              <a:rPr kumimoji="1" lang="zh-CN" altLang="en-US" sz="6600" dirty="0">
                <a:solidFill>
                  <a:schemeClr val="bg1"/>
                </a:solidFill>
                <a:latin typeface="Century Gothic" panose="020B0502020202020204" pitchFamily="34" charset="0"/>
                <a:ea typeface="Microsoft YaHei" charset="0"/>
                <a:cs typeface="Microsoft YaHei" charset="0"/>
              </a:rPr>
              <a:t> </a:t>
            </a:r>
            <a:r>
              <a:rPr kumimoji="1" lang="en-US" altLang="zh-CN" sz="6600" dirty="0">
                <a:solidFill>
                  <a:schemeClr val="bg1"/>
                </a:solidFill>
                <a:latin typeface="Century Gothic" panose="020B0502020202020204" pitchFamily="34" charset="0"/>
                <a:ea typeface="Microsoft YaHei" charset="0"/>
                <a:cs typeface="Microsoft YaHei" charset="0"/>
              </a:rPr>
              <a:t>ONE</a:t>
            </a:r>
            <a:endParaRPr kumimoji="1" lang="zh-CN" altLang="en-US" sz="6600"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4832165" y="4291309"/>
            <a:ext cx="2441694" cy="769441"/>
          </a:xfrm>
          <a:prstGeom prst="rect">
            <a:avLst/>
          </a:prstGeom>
          <a:noFill/>
        </p:spPr>
        <p:txBody>
          <a:bodyPr wrap="none" rtlCol="0">
            <a:spAutoFit/>
          </a:bodyPr>
          <a:lstStyle/>
          <a:p>
            <a:pPr algn="ctr"/>
            <a:r>
              <a:rPr kumimoji="1" lang="zh-CN" altLang="en-US" sz="4400" dirty="0" smtClean="0">
                <a:solidFill>
                  <a:schemeClr val="bg1"/>
                </a:solidFill>
                <a:latin typeface="Century Gothic" panose="020B0502020202020204" pitchFamily="34" charset="0"/>
                <a:ea typeface="Microsoft YaHei" charset="0"/>
                <a:cs typeface="Microsoft YaHei" charset="0"/>
              </a:rPr>
              <a:t>选题背景</a:t>
            </a:r>
            <a:endParaRPr kumimoji="1" lang="zh-CN" altLang="en-US" sz="4400" dirty="0">
              <a:solidFill>
                <a:schemeClr val="bg1"/>
              </a:solidFill>
              <a:latin typeface="Century Gothic" panose="020B0502020202020204" pitchFamily="34" charset="0"/>
              <a:ea typeface="Microsoft YaHei" charset="0"/>
              <a:cs typeface="Microsoft YaHei" charset="0"/>
            </a:endParaRPr>
          </a:p>
        </p:txBody>
      </p:sp>
    </p:spTree>
    <p:extLst>
      <p:ext uri="{BB962C8B-B14F-4D97-AF65-F5344CB8AC3E}">
        <p14:creationId xmlns:p14="http://schemas.microsoft.com/office/powerpoint/2010/main" val="1704000874"/>
      </p:ext>
    </p:extLst>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PART ONE  </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选题背景</a:t>
            </a:r>
            <a:endPar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292" y="1132113"/>
            <a:ext cx="4356867" cy="2446199"/>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175" y="3887207"/>
            <a:ext cx="4356867" cy="2446199"/>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292" y="3887207"/>
            <a:ext cx="4356867" cy="2446199"/>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175" y="1132113"/>
            <a:ext cx="4356867" cy="2446199"/>
          </a:xfrm>
          <a:prstGeom prst="rect">
            <a:avLst/>
          </a:prstGeom>
        </p:spPr>
      </p:pic>
      <p:sp>
        <p:nvSpPr>
          <p:cNvPr id="7" name="矩形 6"/>
          <p:cNvSpPr/>
          <p:nvPr/>
        </p:nvSpPr>
        <p:spPr>
          <a:xfrm>
            <a:off x="1253292" y="1132113"/>
            <a:ext cx="4356867" cy="2446199"/>
          </a:xfrm>
          <a:prstGeom prst="rect">
            <a:avLst/>
          </a:prstGeom>
          <a:solidFill>
            <a:schemeClr val="bg2">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矩形 8"/>
          <p:cNvSpPr/>
          <p:nvPr/>
        </p:nvSpPr>
        <p:spPr>
          <a:xfrm>
            <a:off x="6911175" y="3869171"/>
            <a:ext cx="4356867" cy="2446199"/>
          </a:xfrm>
          <a:prstGeom prst="rect">
            <a:avLst/>
          </a:prstGeom>
          <a:solidFill>
            <a:schemeClr val="bg2">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矩形 9"/>
          <p:cNvSpPr/>
          <p:nvPr/>
        </p:nvSpPr>
        <p:spPr>
          <a:xfrm>
            <a:off x="1499761" y="1475820"/>
            <a:ext cx="2709168" cy="461665"/>
          </a:xfrm>
          <a:prstGeom prst="rect">
            <a:avLst/>
          </a:prstGeom>
        </p:spPr>
        <p:txBody>
          <a:bodyPr wrap="square">
            <a:spAutoFit/>
          </a:bodyPr>
          <a:lstStyle/>
          <a:p>
            <a:pPr defTabSz="609585"/>
            <a:r>
              <a:rPr lang="zh-CN" altLang="en-US" sz="2400" b="1" dirty="0" smtClean="0">
                <a:solidFill>
                  <a:schemeClr val="bg1"/>
                </a:solidFill>
                <a:ea typeface="微软雅黑" charset="0"/>
              </a:rPr>
              <a:t>国内现状</a:t>
            </a:r>
            <a:endParaRPr lang="zh-CN" altLang="en-US" sz="2400" b="1" dirty="0">
              <a:solidFill>
                <a:schemeClr val="bg1"/>
              </a:solidFill>
              <a:ea typeface="微软雅黑" charset="0"/>
            </a:endParaRPr>
          </a:p>
        </p:txBody>
      </p:sp>
      <p:sp>
        <p:nvSpPr>
          <p:cNvPr id="11" name="文本框 8"/>
          <p:cNvSpPr txBox="1"/>
          <p:nvPr/>
        </p:nvSpPr>
        <p:spPr>
          <a:xfrm>
            <a:off x="1499761" y="2072638"/>
            <a:ext cx="3933885" cy="13726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solidFill>
                <a:latin typeface="微软雅黑" charset="0"/>
                <a:ea typeface="微软雅黑" charset="0"/>
              </a:rPr>
              <a:t>目前</a:t>
            </a:r>
            <a:r>
              <a:rPr lang="zh-CN" altLang="en-US" sz="1600" dirty="0" smtClean="0">
                <a:solidFill>
                  <a:schemeClr val="bg1"/>
                </a:solidFill>
                <a:latin typeface="微软雅黑" charset="0"/>
                <a:ea typeface="微软雅黑" charset="0"/>
              </a:rPr>
              <a:t>国内像网</a:t>
            </a:r>
            <a:r>
              <a:rPr lang="zh-CN" altLang="en-US" sz="1600" dirty="0">
                <a:solidFill>
                  <a:schemeClr val="bg1"/>
                </a:solidFill>
                <a:latin typeface="微软雅黑" charset="0"/>
                <a:ea typeface="微软雅黑" charset="0"/>
              </a:rPr>
              <a:t>易新闻、今日头条这些新闻系统中涵盖的种类都很多，而且也都有对应的移动端应用</a:t>
            </a:r>
            <a:r>
              <a:rPr lang="zh-CN" altLang="en-US" sz="1600" dirty="0" smtClean="0">
                <a:solidFill>
                  <a:schemeClr val="bg1"/>
                </a:solidFill>
                <a:latin typeface="微软雅黑" charset="0"/>
                <a:ea typeface="微软雅黑" charset="0"/>
              </a:rPr>
              <a:t>。而且技术</a:t>
            </a:r>
            <a:r>
              <a:rPr lang="zh-CN" altLang="en-US" sz="1600" dirty="0">
                <a:solidFill>
                  <a:schemeClr val="bg1"/>
                </a:solidFill>
                <a:latin typeface="微软雅黑" charset="0"/>
                <a:ea typeface="微软雅黑" charset="0"/>
              </a:rPr>
              <a:t>都已经相对成熟，展现的信息也都非常全面。</a:t>
            </a:r>
            <a:endParaRPr lang="zh-CN" altLang="en-US" sz="1600" dirty="0">
              <a:solidFill>
                <a:schemeClr val="bg1"/>
              </a:solidFill>
              <a:latin typeface="微软雅黑" charset="0"/>
              <a:ea typeface="微软雅黑" charset="0"/>
            </a:endParaRPr>
          </a:p>
        </p:txBody>
      </p:sp>
      <p:sp>
        <p:nvSpPr>
          <p:cNvPr id="12" name="矩形 11"/>
          <p:cNvSpPr/>
          <p:nvPr/>
        </p:nvSpPr>
        <p:spPr>
          <a:xfrm>
            <a:off x="7120977" y="4230743"/>
            <a:ext cx="2754934" cy="461665"/>
          </a:xfrm>
          <a:prstGeom prst="rect">
            <a:avLst/>
          </a:prstGeom>
        </p:spPr>
        <p:txBody>
          <a:bodyPr wrap="square">
            <a:spAutoFit/>
          </a:bodyPr>
          <a:lstStyle/>
          <a:p>
            <a:pPr defTabSz="609585"/>
            <a:r>
              <a:rPr lang="zh-CN" altLang="en-US" sz="2400" b="1" dirty="0" smtClean="0">
                <a:solidFill>
                  <a:schemeClr val="bg1"/>
                </a:solidFill>
                <a:ea typeface="微软雅黑" charset="0"/>
              </a:rPr>
              <a:t>国外现状</a:t>
            </a:r>
            <a:endParaRPr lang="zh-CN" altLang="en-US" sz="2400" b="1" dirty="0">
              <a:solidFill>
                <a:schemeClr val="bg1"/>
              </a:solidFill>
              <a:ea typeface="微软雅黑" charset="0"/>
            </a:endParaRPr>
          </a:p>
        </p:txBody>
      </p:sp>
      <p:sp>
        <p:nvSpPr>
          <p:cNvPr id="13" name="文本框 8"/>
          <p:cNvSpPr txBox="1"/>
          <p:nvPr/>
        </p:nvSpPr>
        <p:spPr>
          <a:xfrm>
            <a:off x="7120977" y="4827561"/>
            <a:ext cx="3933885" cy="1341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solidFill>
                <a:latin typeface="微软雅黑" charset="0"/>
                <a:ea typeface="微软雅黑" charset="0"/>
              </a:rPr>
              <a:t>由于西方国家接触互联网时间较早，信息发布平台的技术已经很纯熟，规模也很壮大，不同的媒体特色也不一样，而且国外的新闻网站一般不设置评论区。</a:t>
            </a:r>
            <a:endParaRPr lang="zh-CN" altLang="en-US" sz="1600" dirty="0">
              <a:solidFill>
                <a:schemeClr val="bg1"/>
              </a:solidFill>
              <a:latin typeface="微软雅黑" charset="0"/>
              <a:ea typeface="微软雅黑" charset="0"/>
            </a:endParaRPr>
          </a:p>
        </p:txBody>
      </p:sp>
    </p:spTree>
    <p:extLst>
      <p:ext uri="{BB962C8B-B14F-4D97-AF65-F5344CB8AC3E}">
        <p14:creationId xmlns:p14="http://schemas.microsoft.com/office/powerpoint/2010/main" val="239044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smtClean="0">
                <a:solidFill>
                  <a:schemeClr val="bg1"/>
                </a:solidFill>
                <a:latin typeface="微软雅黑" panose="020B0503020204020204" pitchFamily="34" charset="-122"/>
                <a:ea typeface="微软雅黑" panose="020B0503020204020204" pitchFamily="34" charset="-122"/>
              </a:rPr>
              <a:t>PART ONE  </a:t>
            </a:r>
            <a:r>
              <a:rPr kumimoji="1" lang="zh-CN" altLang="en-US" dirty="0" smtClean="0">
                <a:solidFill>
                  <a:schemeClr val="bg1"/>
                </a:solidFill>
                <a:latin typeface="微软雅黑" panose="020B0503020204020204" pitchFamily="34" charset="-122"/>
                <a:ea typeface="微软雅黑" panose="020B0503020204020204" pitchFamily="34" charset="-122"/>
              </a:rPr>
              <a:t>选题背景</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677" y="1507494"/>
            <a:ext cx="6576646" cy="3692512"/>
          </a:xfrm>
          <a:prstGeom prst="rect">
            <a:avLst/>
          </a:prstGeom>
        </p:spPr>
      </p:pic>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66656"/>
          <a:stretch/>
        </p:blipFill>
        <p:spPr>
          <a:xfrm>
            <a:off x="0" y="1507494"/>
            <a:ext cx="2192919" cy="3692512"/>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 r="66562"/>
          <a:stretch/>
        </p:blipFill>
        <p:spPr>
          <a:xfrm>
            <a:off x="9999081" y="1507494"/>
            <a:ext cx="2199015" cy="3692512"/>
          </a:xfrm>
          <a:prstGeom prst="rect">
            <a:avLst/>
          </a:prstGeom>
        </p:spPr>
      </p:pic>
      <p:sp>
        <p:nvSpPr>
          <p:cNvPr id="6" name="矩形 5"/>
          <p:cNvSpPr/>
          <p:nvPr/>
        </p:nvSpPr>
        <p:spPr>
          <a:xfrm>
            <a:off x="2807677" y="1507494"/>
            <a:ext cx="6576646" cy="3692512"/>
          </a:xfrm>
          <a:prstGeom prst="rect">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矩形 6"/>
          <p:cNvSpPr/>
          <p:nvPr/>
        </p:nvSpPr>
        <p:spPr>
          <a:xfrm>
            <a:off x="5220670" y="2120307"/>
            <a:ext cx="1826141" cy="584775"/>
          </a:xfrm>
          <a:prstGeom prst="rect">
            <a:avLst/>
          </a:prstGeom>
        </p:spPr>
        <p:txBody>
          <a:bodyPr wrap="none">
            <a:spAutoFit/>
          </a:bodyPr>
          <a:lstStyle/>
          <a:p>
            <a:pPr algn="ctr" defTabSz="609585"/>
            <a:r>
              <a:rPr lang="zh-CN" altLang="en-US" sz="3200" b="1" dirty="0" smtClean="0">
                <a:solidFill>
                  <a:schemeClr val="bg1"/>
                </a:solidFill>
                <a:ea typeface="微软雅黑" charset="0"/>
              </a:rPr>
              <a:t>课题背景</a:t>
            </a:r>
            <a:endParaRPr lang="zh-CN" altLang="en-US" sz="3200" b="1" dirty="0">
              <a:solidFill>
                <a:schemeClr val="bg1"/>
              </a:solidFill>
              <a:ea typeface="微软雅黑" charset="0"/>
            </a:endParaRPr>
          </a:p>
        </p:txBody>
      </p:sp>
      <p:sp>
        <p:nvSpPr>
          <p:cNvPr id="8" name="文本框 8"/>
          <p:cNvSpPr txBox="1"/>
          <p:nvPr/>
        </p:nvSpPr>
        <p:spPr>
          <a:xfrm>
            <a:off x="3311741" y="2965385"/>
            <a:ext cx="5644000" cy="1509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在互联网这个大环境下面，人们就需要更加及时地了解大量的信息，而这些信息如果通过传统的杂志、报纸等途径获得显然不能满足。如果不能利用互联网这个平台，将传统信息更加及时地展现给用户面前，势必将会被淘汰。而新闻发布系统就是利用互联网技术，将传统的报纸、杂志上面传达给用户的信息通过互联网这个载体将其更加及时地展现在我们面前。也能进一步拓宽了我们获取信息的途径。</a:t>
            </a:r>
            <a:endParaRPr lang="zh-CN" altLang="en-US" sz="1200" dirty="0">
              <a:solidFill>
                <a:schemeClr val="bg1"/>
              </a:solidFill>
              <a:latin typeface="微软雅黑" charset="0"/>
              <a:ea typeface="微软雅黑" charset="0"/>
            </a:endParaRPr>
          </a:p>
        </p:txBody>
      </p:sp>
    </p:spTree>
    <p:extLst>
      <p:ext uri="{BB962C8B-B14F-4D97-AF65-F5344CB8AC3E}">
        <p14:creationId xmlns:p14="http://schemas.microsoft.com/office/powerpoint/2010/main" val="399029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88799" y="3020091"/>
            <a:ext cx="4328428" cy="1107996"/>
          </a:xfrm>
          <a:prstGeom prst="rect">
            <a:avLst/>
          </a:prstGeom>
        </p:spPr>
        <p:txBody>
          <a:bodyPr wrap="none">
            <a:spAutoFit/>
          </a:bodyPr>
          <a:lstStyle/>
          <a:p>
            <a:pPr algn="ctr"/>
            <a:r>
              <a:rPr kumimoji="1" lang="en-US" altLang="zh-CN" sz="6600" dirty="0">
                <a:solidFill>
                  <a:schemeClr val="bg1"/>
                </a:solidFill>
                <a:latin typeface="Century Gothic" panose="020B0502020202020204" pitchFamily="34" charset="0"/>
                <a:ea typeface="Microsoft YaHei" charset="0"/>
                <a:cs typeface="Microsoft YaHei" charset="0"/>
              </a:rPr>
              <a:t>PART</a:t>
            </a:r>
            <a:r>
              <a:rPr kumimoji="1" lang="zh-CN" altLang="en-US" sz="6600" dirty="0">
                <a:solidFill>
                  <a:schemeClr val="bg1"/>
                </a:solidFill>
                <a:latin typeface="Century Gothic" panose="020B0502020202020204" pitchFamily="34" charset="0"/>
                <a:ea typeface="Microsoft YaHei" charset="0"/>
                <a:cs typeface="Microsoft YaHei" charset="0"/>
              </a:rPr>
              <a:t> </a:t>
            </a:r>
            <a:r>
              <a:rPr kumimoji="1" lang="en-US" altLang="zh-CN" sz="6600" dirty="0" smtClean="0">
                <a:solidFill>
                  <a:schemeClr val="bg1"/>
                </a:solidFill>
                <a:latin typeface="Century Gothic" panose="020B0502020202020204" pitchFamily="34" charset="0"/>
                <a:ea typeface="Microsoft YaHei" charset="0"/>
                <a:cs typeface="Microsoft YaHei" charset="0"/>
              </a:rPr>
              <a:t>TWO</a:t>
            </a:r>
            <a:endParaRPr kumimoji="1" lang="zh-CN" altLang="en-US" sz="6600"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4832165" y="4291309"/>
            <a:ext cx="2441694" cy="769441"/>
          </a:xfrm>
          <a:prstGeom prst="rect">
            <a:avLst/>
          </a:prstGeom>
          <a:noFill/>
        </p:spPr>
        <p:txBody>
          <a:bodyPr wrap="none" rtlCol="0">
            <a:spAutoFit/>
          </a:bodyPr>
          <a:lstStyle/>
          <a:p>
            <a:pPr algn="ctr"/>
            <a:r>
              <a:rPr kumimoji="1" lang="zh-CN" altLang="en-US" sz="4400" dirty="0">
                <a:solidFill>
                  <a:schemeClr val="bg1"/>
                </a:solidFill>
                <a:latin typeface="Century Gothic" panose="020B0502020202020204" pitchFamily="34" charset="0"/>
                <a:ea typeface="Microsoft YaHei" charset="0"/>
                <a:cs typeface="Microsoft YaHei" charset="0"/>
              </a:rPr>
              <a:t>论文结构</a:t>
            </a:r>
          </a:p>
        </p:txBody>
      </p:sp>
    </p:spTree>
    <p:extLst>
      <p:ext uri="{BB962C8B-B14F-4D97-AF65-F5344CB8AC3E}">
        <p14:creationId xmlns:p14="http://schemas.microsoft.com/office/powerpoint/2010/main" val="3660409851"/>
      </p:ext>
    </p:extLst>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PART TWO </a:t>
            </a:r>
            <a:r>
              <a:rPr kumimoji="1" lang="zh-CN" altLang="en-US" dirty="0">
                <a:latin typeface="微软雅黑" panose="020B0503020204020204" pitchFamily="34" charset="-122"/>
                <a:ea typeface="微软雅黑" panose="020B0503020204020204" pitchFamily="34" charset="-122"/>
              </a:rPr>
              <a:t>论文结构</a:t>
            </a:r>
          </a:p>
        </p:txBody>
      </p:sp>
      <p:graphicFrame>
        <p:nvGraphicFramePr>
          <p:cNvPr id="22" name="图示 21"/>
          <p:cNvGraphicFramePr/>
          <p:nvPr>
            <p:extLst>
              <p:ext uri="{D42A27DB-BD31-4B8C-83A1-F6EECF244321}">
                <p14:modId xmlns:p14="http://schemas.microsoft.com/office/powerpoint/2010/main" val="844164741"/>
              </p:ext>
            </p:extLst>
          </p:nvPr>
        </p:nvGraphicFramePr>
        <p:xfrm>
          <a:off x="2032000" y="122962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725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PART TWO </a:t>
            </a:r>
            <a:r>
              <a:rPr kumimoji="1" lang="zh-CN" altLang="en-US" dirty="0">
                <a:latin typeface="微软雅黑" panose="020B0503020204020204" pitchFamily="34" charset="-122"/>
                <a:ea typeface="微软雅黑" panose="020B0503020204020204" pitchFamily="34" charset="-122"/>
              </a:rPr>
              <a:t>论文结构</a:t>
            </a:r>
          </a:p>
        </p:txBody>
      </p:sp>
      <p:graphicFrame>
        <p:nvGraphicFramePr>
          <p:cNvPr id="22" name="图示 21"/>
          <p:cNvGraphicFramePr/>
          <p:nvPr>
            <p:extLst>
              <p:ext uri="{D42A27DB-BD31-4B8C-83A1-F6EECF244321}">
                <p14:modId xmlns:p14="http://schemas.microsoft.com/office/powerpoint/2010/main" val="4197371627"/>
              </p:ext>
            </p:extLst>
          </p:nvPr>
        </p:nvGraphicFramePr>
        <p:xfrm>
          <a:off x="2032000" y="122962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303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63577" y="3020091"/>
            <a:ext cx="4778872" cy="1107996"/>
          </a:xfrm>
          <a:prstGeom prst="rect">
            <a:avLst/>
          </a:prstGeom>
        </p:spPr>
        <p:txBody>
          <a:bodyPr wrap="none">
            <a:spAutoFit/>
          </a:bodyPr>
          <a:lstStyle/>
          <a:p>
            <a:pPr algn="ctr"/>
            <a:r>
              <a:rPr kumimoji="1" lang="en-US" altLang="zh-CN" sz="6600" dirty="0">
                <a:solidFill>
                  <a:schemeClr val="bg1"/>
                </a:solidFill>
                <a:latin typeface="Century Gothic" panose="020B0502020202020204" pitchFamily="34" charset="0"/>
                <a:ea typeface="Microsoft YaHei" charset="0"/>
                <a:cs typeface="Microsoft YaHei" charset="0"/>
              </a:rPr>
              <a:t>PART</a:t>
            </a:r>
            <a:r>
              <a:rPr kumimoji="1" lang="zh-CN" altLang="en-US" sz="6600" dirty="0">
                <a:solidFill>
                  <a:schemeClr val="bg1"/>
                </a:solidFill>
                <a:latin typeface="Century Gothic" panose="020B0502020202020204" pitchFamily="34" charset="0"/>
                <a:ea typeface="Microsoft YaHei" charset="0"/>
                <a:cs typeface="Microsoft YaHei" charset="0"/>
              </a:rPr>
              <a:t> </a:t>
            </a:r>
            <a:r>
              <a:rPr kumimoji="1" lang="en-US" altLang="zh-CN" sz="6600" dirty="0" smtClean="0">
                <a:solidFill>
                  <a:schemeClr val="bg1"/>
                </a:solidFill>
                <a:latin typeface="Century Gothic" panose="020B0502020202020204" pitchFamily="34" charset="0"/>
                <a:ea typeface="Microsoft YaHei" charset="0"/>
                <a:cs typeface="Microsoft YaHei" charset="0"/>
              </a:rPr>
              <a:t>THREE</a:t>
            </a:r>
            <a:endParaRPr kumimoji="1" lang="zh-CN" altLang="en-US" sz="6600"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4832165" y="4291309"/>
            <a:ext cx="2441694" cy="769441"/>
          </a:xfrm>
          <a:prstGeom prst="rect">
            <a:avLst/>
          </a:prstGeom>
          <a:noFill/>
        </p:spPr>
        <p:txBody>
          <a:bodyPr wrap="none" rtlCol="0">
            <a:spAutoFit/>
          </a:bodyPr>
          <a:lstStyle/>
          <a:p>
            <a:pPr algn="ctr"/>
            <a:r>
              <a:rPr kumimoji="1" lang="zh-CN" altLang="en-US" sz="4400" dirty="0" smtClean="0">
                <a:solidFill>
                  <a:schemeClr val="bg1"/>
                </a:solidFill>
                <a:latin typeface="Century Gothic" panose="020B0502020202020204" pitchFamily="34" charset="0"/>
                <a:ea typeface="Microsoft YaHei" charset="0"/>
                <a:cs typeface="Microsoft YaHei" charset="0"/>
              </a:rPr>
              <a:t>系统架构</a:t>
            </a:r>
            <a:endParaRPr kumimoji="1" lang="zh-CN" altLang="en-US" sz="4400" dirty="0">
              <a:solidFill>
                <a:schemeClr val="bg1"/>
              </a:solidFill>
              <a:latin typeface="Century Gothic" panose="020B0502020202020204" pitchFamily="34" charset="0"/>
              <a:ea typeface="Microsoft YaHei" charset="0"/>
              <a:cs typeface="Microsoft YaHei" charset="0"/>
            </a:endParaRPr>
          </a:p>
        </p:txBody>
      </p:sp>
    </p:spTree>
    <p:extLst>
      <p:ext uri="{BB962C8B-B14F-4D97-AF65-F5344CB8AC3E}">
        <p14:creationId xmlns:p14="http://schemas.microsoft.com/office/powerpoint/2010/main" val="3105247977"/>
      </p:ext>
    </p:extLst>
  </p:cSld>
  <p:clrMapOvr>
    <a:masterClrMapping/>
  </p:clrMapOvr>
  <p:transition spd="slow">
    <p:comb/>
  </p:transition>
  <p:timing>
    <p:tnLst>
      <p:par>
        <p:cTn id="1" dur="indefinite" restart="never" nodeType="tmRoot"/>
      </p:par>
    </p:tnLst>
  </p:timing>
</p:sld>
</file>

<file path=ppt/theme/theme1.xml><?xml version="1.0" encoding="utf-8"?>
<a:theme xmlns:a="http://schemas.openxmlformats.org/drawingml/2006/main" name="清风素材 https://12sc.taobao.com/">
  <a:themeElements>
    <a:clrScheme name="自定义 75">
      <a:dk1>
        <a:srgbClr val="000000"/>
      </a:dk1>
      <a:lt1>
        <a:srgbClr val="FFFFFF"/>
      </a:lt1>
      <a:dk2>
        <a:srgbClr val="000000"/>
      </a:dk2>
      <a:lt2>
        <a:srgbClr val="FFFDFD"/>
      </a:lt2>
      <a:accent1>
        <a:srgbClr val="D078A5"/>
      </a:accent1>
      <a:accent2>
        <a:srgbClr val="7E4460"/>
      </a:accent2>
      <a:accent3>
        <a:srgbClr val="F3D06C"/>
      </a:accent3>
      <a:accent4>
        <a:srgbClr val="F4445A"/>
      </a:accent4>
      <a:accent5>
        <a:srgbClr val="E4DBCD"/>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1440</TotalTime>
  <Words>697</Words>
  <Application>Microsoft Office PowerPoint</Application>
  <PresentationFormat>宽屏</PresentationFormat>
  <Paragraphs>82</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宋体</vt:lpstr>
      <vt:lpstr>微软雅黑</vt:lpstr>
      <vt:lpstr>微软雅黑</vt:lpstr>
      <vt:lpstr>Arial</vt:lpstr>
      <vt:lpstr>Calibri</vt:lpstr>
      <vt:lpstr>Century Gothic</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dc:creator>
  <cp:keywords>12sc.taobao.com</cp:keywords>
  <dc:description>12sc.taobao.com</dc:description>
  <cp:lastModifiedBy>zcy</cp:lastModifiedBy>
  <cp:revision>285</cp:revision>
  <dcterms:created xsi:type="dcterms:W3CDTF">2015-08-18T02:51:41Z</dcterms:created>
  <dcterms:modified xsi:type="dcterms:W3CDTF">2017-06-07T08:21:25Z</dcterms:modified>
  <cp:category>12sc.taobao.com</cp:category>
  <cp:contentStatus>12sc.taobao.com</cp:contentStatus>
</cp:coreProperties>
</file>