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5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28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2" y="1821085"/>
            <a:ext cx="14560248" cy="244144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055" y="5368100"/>
            <a:ext cx="2368582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74" y="5395532"/>
            <a:ext cx="3432858" cy="117043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055" y="6146054"/>
            <a:ext cx="2368582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174" y="6173343"/>
            <a:ext cx="5493830" cy="1143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52" y="1821085"/>
            <a:ext cx="14560248" cy="2441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" y="788384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64" y="975836"/>
            <a:ext cx="5280089" cy="145389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08" y="5142071"/>
            <a:ext cx="3299984" cy="12344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9254" y="5584984"/>
            <a:ext cx="4413980" cy="379476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2995" y="5763006"/>
            <a:ext cx="3299984" cy="123444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4682" y="6342650"/>
            <a:ext cx="3966496" cy="25146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1304" y="2215991"/>
            <a:ext cx="3299984" cy="123444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33281" y="2200989"/>
            <a:ext cx="3299984" cy="123444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14682" y="2784777"/>
            <a:ext cx="3793617" cy="219456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1267" y="2884503"/>
            <a:ext cx="3793617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8687"/>
            <a:ext cx="10652331" cy="210312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54" y="3835194"/>
            <a:ext cx="8299752" cy="13350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5196" y="1773507"/>
            <a:ext cx="2600611" cy="1399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99" y="576786"/>
            <a:ext cx="5743432" cy="16184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64" y="3105388"/>
            <a:ext cx="3152823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64" y="3105388"/>
            <a:ext cx="3152823" cy="118872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64" y="3105388"/>
            <a:ext cx="3152823" cy="118872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64" y="3105388"/>
            <a:ext cx="3152823" cy="118872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75" y="2365010"/>
            <a:ext cx="1382601" cy="1179576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244" y="3582544"/>
            <a:ext cx="3676602" cy="1746504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223" y="3105388"/>
            <a:ext cx="3152823" cy="118872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223" y="3105388"/>
            <a:ext cx="3152823" cy="118872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223" y="3105388"/>
            <a:ext cx="3152823" cy="118872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223" y="3105388"/>
            <a:ext cx="3152823" cy="118872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9334" y="2365010"/>
            <a:ext cx="1382601" cy="1179576"/>
          </a:xfrm>
          <a:prstGeom prst="rect">
            <a:avLst/>
          </a:prstGeom>
        </p:spPr>
      </p:pic>
      <p:pic>
        <p:nvPicPr>
          <p:cNvPr id="39" name="Image 3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2263" y="3603455"/>
            <a:ext cx="3676602" cy="1746504"/>
          </a:xfrm>
          <a:prstGeom prst="rect">
            <a:avLst/>
          </a:prstGeom>
        </p:spPr>
      </p:pic>
      <p:pic>
        <p:nvPicPr>
          <p:cNvPr id="40" name="Image 3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41" name="Image 3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962" y="3105388"/>
            <a:ext cx="3152823" cy="1188720"/>
          </a:xfrm>
          <a:prstGeom prst="rect">
            <a:avLst/>
          </a:prstGeom>
        </p:spPr>
      </p:pic>
      <p:pic>
        <p:nvPicPr>
          <p:cNvPr id="42" name="Image 4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43" name="Image 4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962" y="3105388"/>
            <a:ext cx="3152823" cy="1188720"/>
          </a:xfrm>
          <a:prstGeom prst="rect">
            <a:avLst/>
          </a:prstGeom>
        </p:spPr>
      </p:pic>
      <p:pic>
        <p:nvPicPr>
          <p:cNvPr id="45" name="Image 4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46" name="Image 4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962" y="3105388"/>
            <a:ext cx="3152823" cy="1188720"/>
          </a:xfrm>
          <a:prstGeom prst="rect">
            <a:avLst/>
          </a:prstGeom>
        </p:spPr>
      </p:pic>
      <p:pic>
        <p:nvPicPr>
          <p:cNvPr id="47" name="Image 4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48" name="Image 4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962" y="3105388"/>
            <a:ext cx="3152823" cy="1188720"/>
          </a:xfrm>
          <a:prstGeom prst="rect">
            <a:avLst/>
          </a:prstGeom>
        </p:spPr>
      </p:pic>
      <p:pic>
        <p:nvPicPr>
          <p:cNvPr id="50" name="Image 4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52" name="Image 5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55" name="Image 5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56" name="Image 5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6930" y="2365010"/>
            <a:ext cx="1382601" cy="1179576"/>
          </a:xfrm>
          <a:prstGeom prst="rect">
            <a:avLst/>
          </a:prstGeom>
        </p:spPr>
      </p:pic>
      <p:pic>
        <p:nvPicPr>
          <p:cNvPr id="57" name="Image 5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0000" y="3657029"/>
            <a:ext cx="3676602" cy="1746504"/>
          </a:xfrm>
          <a:prstGeom prst="rect">
            <a:avLst/>
          </a:prstGeom>
        </p:spPr>
      </p:pic>
      <p:pic>
        <p:nvPicPr>
          <p:cNvPr id="58" name="Image 5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59" name="Image 5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00979" y="3105388"/>
            <a:ext cx="3152823" cy="1188720"/>
          </a:xfrm>
          <a:prstGeom prst="rect">
            <a:avLst/>
          </a:prstGeom>
        </p:spPr>
      </p:pic>
      <p:pic>
        <p:nvPicPr>
          <p:cNvPr id="60" name="Image 5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61" name="Image 59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00979" y="3105388"/>
            <a:ext cx="3152823" cy="1188720"/>
          </a:xfrm>
          <a:prstGeom prst="rect">
            <a:avLst/>
          </a:prstGeom>
        </p:spPr>
      </p:pic>
      <p:pic>
        <p:nvPicPr>
          <p:cNvPr id="63" name="Image 6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64" name="Image 6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00979" y="3105388"/>
            <a:ext cx="3152823" cy="1188720"/>
          </a:xfrm>
          <a:prstGeom prst="rect">
            <a:avLst/>
          </a:prstGeom>
        </p:spPr>
      </p:pic>
      <p:pic>
        <p:nvPicPr>
          <p:cNvPr id="65" name="Image 6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66" name="Image 6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00979" y="3105388"/>
            <a:ext cx="3152823" cy="1188720"/>
          </a:xfrm>
          <a:prstGeom prst="rect">
            <a:avLst/>
          </a:prstGeom>
        </p:spPr>
      </p:pic>
      <p:pic>
        <p:nvPicPr>
          <p:cNvPr id="68" name="Image 6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70" name="Image 6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73" name="Image 7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74" name="Image 7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6089" y="2365010"/>
            <a:ext cx="1382601" cy="1179576"/>
          </a:xfrm>
          <a:prstGeom prst="rect">
            <a:avLst/>
          </a:prstGeom>
        </p:spPr>
      </p:pic>
      <p:pic>
        <p:nvPicPr>
          <p:cNvPr id="75" name="Image 7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77487" y="3643833"/>
            <a:ext cx="3676602" cy="1746504"/>
          </a:xfrm>
          <a:prstGeom prst="rect">
            <a:avLst/>
          </a:prstGeom>
        </p:spPr>
      </p:pic>
      <p:pic>
        <p:nvPicPr>
          <p:cNvPr id="76" name="Image 7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77" name="Image 7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5207" y="6426089"/>
            <a:ext cx="3152823" cy="1188720"/>
          </a:xfrm>
          <a:prstGeom prst="rect">
            <a:avLst/>
          </a:prstGeom>
        </p:spPr>
      </p:pic>
      <p:pic>
        <p:nvPicPr>
          <p:cNvPr id="78" name="Image 7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79" name="Image 7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5207" y="6426089"/>
            <a:ext cx="3152823" cy="1188720"/>
          </a:xfrm>
          <a:prstGeom prst="rect">
            <a:avLst/>
          </a:prstGeom>
        </p:spPr>
      </p:pic>
      <p:pic>
        <p:nvPicPr>
          <p:cNvPr id="81" name="Image 7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82" name="Image 80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5207" y="6426089"/>
            <a:ext cx="3152823" cy="1188720"/>
          </a:xfrm>
          <a:prstGeom prst="rect">
            <a:avLst/>
          </a:prstGeom>
        </p:spPr>
      </p:pic>
      <p:pic>
        <p:nvPicPr>
          <p:cNvPr id="83" name="Image 8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84" name="Image 82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5207" y="6426089"/>
            <a:ext cx="3152823" cy="1188720"/>
          </a:xfrm>
          <a:prstGeom prst="rect">
            <a:avLst/>
          </a:prstGeom>
        </p:spPr>
      </p:pic>
      <p:pic>
        <p:nvPicPr>
          <p:cNvPr id="86" name="Image 8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88" name="Image 8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91" name="Image 8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92" name="Image 90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0318" y="5685711"/>
            <a:ext cx="1382601" cy="1179576"/>
          </a:xfrm>
          <a:prstGeom prst="rect">
            <a:avLst/>
          </a:prstGeom>
        </p:spPr>
      </p:pic>
      <p:pic>
        <p:nvPicPr>
          <p:cNvPr id="93" name="Image 91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1240" y="6973586"/>
            <a:ext cx="3676602" cy="1746504"/>
          </a:xfrm>
          <a:prstGeom prst="rect">
            <a:avLst/>
          </a:prstGeom>
        </p:spPr>
      </p:pic>
      <p:pic>
        <p:nvPicPr>
          <p:cNvPr id="94" name="Image 9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95" name="Image 9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366" y="6426089"/>
            <a:ext cx="3152823" cy="1188720"/>
          </a:xfrm>
          <a:prstGeom prst="rect">
            <a:avLst/>
          </a:prstGeom>
        </p:spPr>
      </p:pic>
      <p:pic>
        <p:nvPicPr>
          <p:cNvPr id="96" name="Image 9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97" name="Image 9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366" y="6426089"/>
            <a:ext cx="3152823" cy="1188720"/>
          </a:xfrm>
          <a:prstGeom prst="rect">
            <a:avLst/>
          </a:prstGeom>
        </p:spPr>
      </p:pic>
      <p:pic>
        <p:nvPicPr>
          <p:cNvPr id="99" name="Image 9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100" name="Image 9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366" y="6426089"/>
            <a:ext cx="3152823" cy="1188720"/>
          </a:xfrm>
          <a:prstGeom prst="rect">
            <a:avLst/>
          </a:prstGeom>
        </p:spPr>
      </p:pic>
      <p:pic>
        <p:nvPicPr>
          <p:cNvPr id="101" name="Image 9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102" name="Image 10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4366" y="6426089"/>
            <a:ext cx="3152823" cy="1188720"/>
          </a:xfrm>
          <a:prstGeom prst="rect">
            <a:avLst/>
          </a:prstGeom>
        </p:spPr>
      </p:pic>
      <p:pic>
        <p:nvPicPr>
          <p:cNvPr id="104" name="Image 10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106" name="Image 10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109" name="Image 10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110" name="Image 10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99477" y="5685711"/>
            <a:ext cx="1382601" cy="1179576"/>
          </a:xfrm>
          <a:prstGeom prst="rect">
            <a:avLst/>
          </a:prstGeom>
        </p:spPr>
      </p:pic>
      <p:pic>
        <p:nvPicPr>
          <p:cNvPr id="111" name="Image 109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00331" y="6928394"/>
            <a:ext cx="3676602" cy="1746504"/>
          </a:xfrm>
          <a:prstGeom prst="rect">
            <a:avLst/>
          </a:prstGeom>
        </p:spPr>
      </p:pic>
      <p:pic>
        <p:nvPicPr>
          <p:cNvPr id="112" name="Image 11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13" name="Image 1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105" y="6426089"/>
            <a:ext cx="3152823" cy="1188720"/>
          </a:xfrm>
          <a:prstGeom prst="rect">
            <a:avLst/>
          </a:prstGeom>
        </p:spPr>
      </p:pic>
      <p:pic>
        <p:nvPicPr>
          <p:cNvPr id="114" name="Image 11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15" name="Image 1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105" y="6426089"/>
            <a:ext cx="3152823" cy="1188720"/>
          </a:xfrm>
          <a:prstGeom prst="rect">
            <a:avLst/>
          </a:prstGeom>
        </p:spPr>
      </p:pic>
      <p:pic>
        <p:nvPicPr>
          <p:cNvPr id="117" name="Image 11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18" name="Image 11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105" y="6426089"/>
            <a:ext cx="3152823" cy="1188720"/>
          </a:xfrm>
          <a:prstGeom prst="rect">
            <a:avLst/>
          </a:prstGeom>
        </p:spPr>
      </p:pic>
      <p:pic>
        <p:nvPicPr>
          <p:cNvPr id="119" name="Image 11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20" name="Image 11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105" y="6426089"/>
            <a:ext cx="3152823" cy="1188720"/>
          </a:xfrm>
          <a:prstGeom prst="rect">
            <a:avLst/>
          </a:prstGeom>
        </p:spPr>
      </p:pic>
      <p:pic>
        <p:nvPicPr>
          <p:cNvPr id="122" name="Image 12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24" name="Image 12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27" name="Image 12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28" name="Image 126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27073" y="5685711"/>
            <a:ext cx="1382601" cy="1179576"/>
          </a:xfrm>
          <a:prstGeom prst="rect">
            <a:avLst/>
          </a:prstGeom>
        </p:spPr>
      </p:pic>
      <p:pic>
        <p:nvPicPr>
          <p:cNvPr id="129" name="Image 127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26093" y="6973586"/>
            <a:ext cx="3676602" cy="1746504"/>
          </a:xfrm>
          <a:prstGeom prst="rect">
            <a:avLst/>
          </a:prstGeom>
        </p:spPr>
      </p:pic>
      <p:pic>
        <p:nvPicPr>
          <p:cNvPr id="130" name="Image 12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31" name="Image 12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1121" y="6426089"/>
            <a:ext cx="3152823" cy="1188720"/>
          </a:xfrm>
          <a:prstGeom prst="rect">
            <a:avLst/>
          </a:prstGeom>
        </p:spPr>
      </p:pic>
      <p:pic>
        <p:nvPicPr>
          <p:cNvPr id="132" name="Image 13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33" name="Image 13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1121" y="6426089"/>
            <a:ext cx="3152823" cy="1188720"/>
          </a:xfrm>
          <a:prstGeom prst="rect">
            <a:avLst/>
          </a:prstGeom>
        </p:spPr>
      </p:pic>
      <p:pic>
        <p:nvPicPr>
          <p:cNvPr id="135" name="Image 13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36" name="Image 13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1121" y="6426089"/>
            <a:ext cx="3152823" cy="1188720"/>
          </a:xfrm>
          <a:prstGeom prst="rect">
            <a:avLst/>
          </a:prstGeom>
        </p:spPr>
      </p:pic>
      <p:pic>
        <p:nvPicPr>
          <p:cNvPr id="137" name="Image 13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38" name="Image 13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1121" y="6426089"/>
            <a:ext cx="3152823" cy="1188720"/>
          </a:xfrm>
          <a:prstGeom prst="rect">
            <a:avLst/>
          </a:prstGeom>
        </p:spPr>
      </p:pic>
      <p:pic>
        <p:nvPicPr>
          <p:cNvPr id="140" name="Image 13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42" name="Image 14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45" name="Image 14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46" name="Image 144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286232" y="5685711"/>
            <a:ext cx="1382601" cy="1179576"/>
          </a:xfrm>
          <a:prstGeom prst="rect">
            <a:avLst/>
          </a:prstGeom>
        </p:spPr>
      </p:pic>
      <p:pic>
        <p:nvPicPr>
          <p:cNvPr id="147" name="Image 145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139088" y="6973586"/>
            <a:ext cx="3676602" cy="1746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70" y="761095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072" y="990124"/>
            <a:ext cx="5280089" cy="145389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211" y="2337006"/>
            <a:ext cx="2007680" cy="139903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6078" y="5653135"/>
            <a:ext cx="2508314" cy="12344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849" y="6032754"/>
            <a:ext cx="3862769" cy="117957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1476" y="6831568"/>
            <a:ext cx="3003518" cy="1627632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9535" y="5653135"/>
            <a:ext cx="2508314" cy="123444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1449" y="6032754"/>
            <a:ext cx="3862769" cy="1179576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4933" y="6831568"/>
            <a:ext cx="3003518" cy="127101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9418" y="5653135"/>
            <a:ext cx="2508314" cy="123444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71189" y="6032754"/>
            <a:ext cx="3862769" cy="1179576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14816" y="6831568"/>
            <a:ext cx="3003518" cy="1627632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699302" y="5653135"/>
            <a:ext cx="2508314" cy="123444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011073" y="6032754"/>
            <a:ext cx="3862769" cy="1179576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54700" y="6831568"/>
            <a:ext cx="3003518" cy="1627632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44886" y="2337006"/>
            <a:ext cx="2007680" cy="1399032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73613" y="2337006"/>
            <a:ext cx="2007680" cy="1399032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13496" y="2375726"/>
            <a:ext cx="2007680" cy="1152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4" y="761095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229" y="856536"/>
            <a:ext cx="5280089" cy="153619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326" y="3458289"/>
            <a:ext cx="3064240" cy="13258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689" y="3996642"/>
            <a:ext cx="4115372" cy="121615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4745" y="3458289"/>
            <a:ext cx="3064240" cy="132588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9108" y="3996642"/>
            <a:ext cx="4115372" cy="1810512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8588" y="3458147"/>
            <a:ext cx="3064240" cy="132588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2950" y="3996500"/>
            <a:ext cx="4115372" cy="1216152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4728" y="5441966"/>
            <a:ext cx="3064240" cy="132588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234" y="5980319"/>
            <a:ext cx="4115372" cy="150876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5899" y="5441966"/>
            <a:ext cx="3064240" cy="132588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50262" y="5980319"/>
            <a:ext cx="4115372" cy="1216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4" y="761095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229" y="856536"/>
            <a:ext cx="6788563" cy="1536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4" y="761095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18" y="889826"/>
            <a:ext cx="5280089" cy="1536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" y="788384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354" y="875967"/>
            <a:ext cx="5280089" cy="153619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754" y="1732788"/>
            <a:ext cx="3232404" cy="130759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479" y="6157913"/>
            <a:ext cx="3064240" cy="211226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1796" y="1732788"/>
            <a:ext cx="3232404" cy="1307592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1362" y="6157913"/>
            <a:ext cx="3309842" cy="25146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0836" y="1732502"/>
            <a:ext cx="3232404" cy="1307592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88847" y="6157770"/>
            <a:ext cx="3064240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" y="788384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927" y="909257"/>
            <a:ext cx="5716857" cy="15361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" y="788384"/>
            <a:ext cx="1292162" cy="1536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354" y="875967"/>
            <a:ext cx="5280089" cy="153619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21" y="7125462"/>
            <a:ext cx="3131534" cy="1577483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357" y="1974104"/>
            <a:ext cx="9620202" cy="500176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3168" y="7123319"/>
            <a:ext cx="3064240" cy="1581912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0036" y="7123319"/>
            <a:ext cx="3064240" cy="1581912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7325201"/>
            <a:ext cx="4894612" cy="15361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사용자 지정</PresentationFormat>
  <Paragraphs>11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6차_장고_3팀_IDLE_ppt</dc:title>
  <dc:subject>Presentation</dc:subject>
  <dc:creator>mangoboard.net_24157008</dc:creator>
  <cp:lastModifiedBy>kosmo</cp:lastModifiedBy>
  <cp:revision>2</cp:revision>
  <dcterms:created xsi:type="dcterms:W3CDTF">2023-03-03T06:01:35Z</dcterms:created>
  <dcterms:modified xsi:type="dcterms:W3CDTF">2023-03-03T06:08:04Z</dcterms:modified>
</cp:coreProperties>
</file>