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9" r:id="rId5"/>
    <p:sldId id="281" r:id="rId6"/>
    <p:sldId id="282" r:id="rId7"/>
    <p:sldId id="273" r:id="rId8"/>
    <p:sldId id="276" r:id="rId9"/>
    <p:sldId id="266" r:id="rId10"/>
    <p:sldId id="263" r:id="rId11"/>
    <p:sldId id="268" r:id="rId12"/>
    <p:sldId id="270" r:id="rId13"/>
    <p:sldId id="260" r:id="rId14"/>
    <p:sldId id="284" r:id="rId15"/>
    <p:sldId id="267" r:id="rId16"/>
    <p:sldId id="283" r:id="rId17"/>
    <p:sldId id="259" r:id="rId18"/>
    <p:sldId id="256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4"/>
    <a:srgbClr val="FD84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4187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err="1">
                <a:solidFill>
                  <a:schemeClr val="bg1"/>
                </a:solidFill>
              </a:rPr>
              <a:t>FIleApple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208912"/>
            <a:ext cx="222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토리의 </a:t>
            </a:r>
            <a:r>
              <a:rPr lang="ko-KR" altLang="en-US" dirty="0" err="1">
                <a:solidFill>
                  <a:schemeClr val="bg1"/>
                </a:solidFill>
              </a:rPr>
              <a:t>쉐어하우스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CEA4-D6D8-EF37-C12E-6EE3231DFC2F}"/>
              </a:ext>
            </a:extLst>
          </p:cNvPr>
          <p:cNvSpPr txBox="1"/>
          <p:nvPr/>
        </p:nvSpPr>
        <p:spPr>
          <a:xfrm>
            <a:off x="10378580" y="5687736"/>
            <a:ext cx="1114337" cy="3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T.N Corp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642E7-82B1-6F37-1329-797C06555FF9}"/>
              </a:ext>
            </a:extLst>
          </p:cNvPr>
          <p:cNvSpPr txBox="1"/>
          <p:nvPr/>
        </p:nvSpPr>
        <p:spPr>
          <a:xfrm>
            <a:off x="10378580" y="6014897"/>
            <a:ext cx="1114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2022.12.16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4" y="3044278"/>
            <a:ext cx="5302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토리의 </a:t>
            </a:r>
            <a:r>
              <a:rPr lang="ko-KR" altLang="en-US" sz="4400" b="1" dirty="0" err="1">
                <a:solidFill>
                  <a:schemeClr val="bg1"/>
                </a:solidFill>
              </a:rPr>
              <a:t>쉐어하우스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토리의 </a:t>
            </a:r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쉐어하우스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824DB3-5AC0-154D-0CB3-4A5C9E4D5CC9}"/>
              </a:ext>
            </a:extLst>
          </p:cNvPr>
          <p:cNvSpPr/>
          <p:nvPr/>
        </p:nvSpPr>
        <p:spPr>
          <a:xfrm>
            <a:off x="1121795" y="1348359"/>
            <a:ext cx="1624634" cy="171759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0A5674-2ABC-87CD-093F-69DC0E37039B}"/>
              </a:ext>
            </a:extLst>
          </p:cNvPr>
          <p:cNvSpPr/>
          <p:nvPr/>
        </p:nvSpPr>
        <p:spPr>
          <a:xfrm>
            <a:off x="2766204" y="1350645"/>
            <a:ext cx="8388193" cy="1717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1063024" y="2003210"/>
            <a:ext cx="167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Class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4F7488-A278-8374-4BDE-F2F9572A3B54}"/>
              </a:ext>
            </a:extLst>
          </p:cNvPr>
          <p:cNvSpPr/>
          <p:nvPr/>
        </p:nvSpPr>
        <p:spPr>
          <a:xfrm>
            <a:off x="1102295" y="3351248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AAEC1-75BD-CABA-39EB-5C3212BE23FD}"/>
              </a:ext>
            </a:extLst>
          </p:cNvPr>
          <p:cNvSpPr/>
          <p:nvPr/>
        </p:nvSpPr>
        <p:spPr>
          <a:xfrm>
            <a:off x="2740418" y="3351249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1102293" y="4948232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2740416" y="4632585"/>
            <a:ext cx="8388193" cy="1615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D9140-2DCF-DD2C-CB07-FF61D2308CDD}"/>
              </a:ext>
            </a:extLst>
          </p:cNvPr>
          <p:cNvSpPr/>
          <p:nvPr/>
        </p:nvSpPr>
        <p:spPr>
          <a:xfrm>
            <a:off x="9969500" y="6527800"/>
            <a:ext cx="22225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0A0FC-00A4-1618-B0EC-F04F160A9A94}"/>
              </a:ext>
            </a:extLst>
          </p:cNvPr>
          <p:cNvSpPr txBox="1"/>
          <p:nvPr/>
        </p:nvSpPr>
        <p:spPr>
          <a:xfrm>
            <a:off x="1063943" y="3637154"/>
            <a:ext cx="166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Information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5FBD5F-83D6-6A93-7F67-FB39197B7FFE}"/>
              </a:ext>
            </a:extLst>
          </p:cNvPr>
          <p:cNvSpPr/>
          <p:nvPr/>
        </p:nvSpPr>
        <p:spPr>
          <a:xfrm>
            <a:off x="1102295" y="4632583"/>
            <a:ext cx="1624634" cy="16158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48DE5-FA87-2BE3-2689-84ED881D3060}"/>
              </a:ext>
            </a:extLst>
          </p:cNvPr>
          <p:cNvSpPr txBox="1"/>
          <p:nvPr/>
        </p:nvSpPr>
        <p:spPr>
          <a:xfrm>
            <a:off x="1099081" y="5234138"/>
            <a:ext cx="159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Client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Class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BD23D-E736-C63A-6719-BB37B7B6FF90}"/>
              </a:ext>
            </a:extLst>
          </p:cNvPr>
          <p:cNvSpPr txBox="1"/>
          <p:nvPr/>
        </p:nvSpPr>
        <p:spPr>
          <a:xfrm>
            <a:off x="4215524" y="1561495"/>
            <a:ext cx="149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  <a:r>
              <a:rPr lang="en-US" altLang="ko-KR" dirty="0"/>
              <a:t>(Client Class)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855DEE3-50D0-057E-F2F7-034645CBAD35}"/>
              </a:ext>
            </a:extLst>
          </p:cNvPr>
          <p:cNvSpPr/>
          <p:nvPr/>
        </p:nvSpPr>
        <p:spPr>
          <a:xfrm>
            <a:off x="5684442" y="1815797"/>
            <a:ext cx="314036" cy="174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6D1E4A-555E-6BD2-0A54-4E0B530D1457}"/>
              </a:ext>
            </a:extLst>
          </p:cNvPr>
          <p:cNvSpPr txBox="1"/>
          <p:nvPr/>
        </p:nvSpPr>
        <p:spPr>
          <a:xfrm>
            <a:off x="3032037" y="3689694"/>
            <a:ext cx="782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Client IP , Client Nick , Client Download path, Upload path , Point(by byte)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06676-7883-25D3-123D-6BEF46868C0E}"/>
              </a:ext>
            </a:extLst>
          </p:cNvPr>
          <p:cNvSpPr txBox="1"/>
          <p:nvPr/>
        </p:nvSpPr>
        <p:spPr>
          <a:xfrm>
            <a:off x="6083233" y="1548166"/>
            <a:ext cx="149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정보</a:t>
            </a:r>
            <a:endParaRPr lang="en-US" altLang="ko-KR" dirty="0"/>
          </a:p>
          <a:p>
            <a:pPr algn="ctr"/>
            <a:r>
              <a:rPr lang="en-US" altLang="ko-KR" dirty="0"/>
              <a:t>(Information)</a:t>
            </a:r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D546CC7-2D21-EC7F-D341-260CCD9D3448}"/>
              </a:ext>
            </a:extLst>
          </p:cNvPr>
          <p:cNvSpPr/>
          <p:nvPr/>
        </p:nvSpPr>
        <p:spPr>
          <a:xfrm>
            <a:off x="7534420" y="1771250"/>
            <a:ext cx="314036" cy="174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95493-6EC8-34DB-70DC-353EC870D484}"/>
              </a:ext>
            </a:extLst>
          </p:cNvPr>
          <p:cNvSpPr txBox="1"/>
          <p:nvPr/>
        </p:nvSpPr>
        <p:spPr>
          <a:xfrm>
            <a:off x="8020571" y="1507695"/>
            <a:ext cx="149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  <a:r>
              <a:rPr lang="en-US" altLang="ko-KR" dirty="0"/>
              <a:t>(Client Class)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FFEF9-0055-CFA4-0D15-C9EA3AF8BF2F}"/>
              </a:ext>
            </a:extLst>
          </p:cNvPr>
          <p:cNvGrpSpPr/>
          <p:nvPr/>
        </p:nvGrpSpPr>
        <p:grpSpPr>
          <a:xfrm>
            <a:off x="5139743" y="2257063"/>
            <a:ext cx="3345066" cy="674102"/>
            <a:chOff x="4997702" y="2610688"/>
            <a:chExt cx="3345066" cy="6741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F8969C-53AE-FFFA-5F09-90A6E282815F}"/>
                </a:ext>
              </a:extLst>
            </p:cNvPr>
            <p:cNvSpPr txBox="1"/>
            <p:nvPr/>
          </p:nvSpPr>
          <p:spPr>
            <a:xfrm>
              <a:off x="4997702" y="2638459"/>
              <a:ext cx="12253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공지사항</a:t>
              </a:r>
              <a:r>
                <a:rPr lang="en-US" altLang="ko-KR" dirty="0"/>
                <a:t>(Msg)</a:t>
              </a:r>
              <a:endParaRPr lang="ko-KR" altLang="en-US" dirty="0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E8B936D9-F6BD-5AC2-60E1-454F5D944257}"/>
                </a:ext>
              </a:extLst>
            </p:cNvPr>
            <p:cNvSpPr/>
            <p:nvPr/>
          </p:nvSpPr>
          <p:spPr>
            <a:xfrm>
              <a:off x="6359989" y="2874243"/>
              <a:ext cx="314036" cy="1747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4514E4-3658-4DF0-F74D-77E0399EBF85}"/>
                </a:ext>
              </a:extLst>
            </p:cNvPr>
            <p:cNvSpPr txBox="1"/>
            <p:nvPr/>
          </p:nvSpPr>
          <p:spPr>
            <a:xfrm>
              <a:off x="6846140" y="2610688"/>
              <a:ext cx="1496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클라이언트</a:t>
              </a:r>
              <a:r>
                <a:rPr lang="en-US" altLang="ko-KR" dirty="0"/>
                <a:t>(Client Class)</a:t>
              </a:r>
              <a:endParaRPr lang="ko-KR" altLang="en-US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E26A7B8-0875-A811-6F5E-305983B22DFE}"/>
              </a:ext>
            </a:extLst>
          </p:cNvPr>
          <p:cNvGrpSpPr/>
          <p:nvPr/>
        </p:nvGrpSpPr>
        <p:grpSpPr>
          <a:xfrm>
            <a:off x="4946784" y="4795796"/>
            <a:ext cx="3362120" cy="1375633"/>
            <a:chOff x="4980648" y="1909157"/>
            <a:chExt cx="3362120" cy="13756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7129C4-62A5-1A48-8028-3AA984AACE7E}"/>
                </a:ext>
              </a:extLst>
            </p:cNvPr>
            <p:cNvSpPr txBox="1"/>
            <p:nvPr/>
          </p:nvSpPr>
          <p:spPr>
            <a:xfrm>
              <a:off x="4980648" y="1936928"/>
              <a:ext cx="12253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파일</a:t>
              </a:r>
              <a:endParaRPr lang="en-US" altLang="ko-KR" dirty="0"/>
            </a:p>
            <a:p>
              <a:pPr algn="ctr"/>
              <a:r>
                <a:rPr lang="en-US" altLang="ko-KR" dirty="0"/>
                <a:t>(File)</a:t>
              </a:r>
              <a:endParaRPr lang="ko-KR" altLang="en-US" dirty="0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A70A9880-1C81-A01F-B317-7AF9D77CE52F}"/>
                </a:ext>
              </a:extLst>
            </p:cNvPr>
            <p:cNvSpPr/>
            <p:nvPr/>
          </p:nvSpPr>
          <p:spPr>
            <a:xfrm>
              <a:off x="6342935" y="2172712"/>
              <a:ext cx="314036" cy="1747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F5328C-8098-4F84-0707-1B144E770F14}"/>
                </a:ext>
              </a:extLst>
            </p:cNvPr>
            <p:cNvSpPr txBox="1"/>
            <p:nvPr/>
          </p:nvSpPr>
          <p:spPr>
            <a:xfrm>
              <a:off x="6829086" y="1909157"/>
              <a:ext cx="1496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클라이언트</a:t>
              </a:r>
              <a:r>
                <a:rPr lang="en-US" altLang="ko-KR" dirty="0"/>
                <a:t>(Client Class)</a:t>
              </a:r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D35175F-C957-BD86-9F5C-5020ADEB3DDC}"/>
                </a:ext>
              </a:extLst>
            </p:cNvPr>
            <p:cNvGrpSpPr/>
            <p:nvPr/>
          </p:nvGrpSpPr>
          <p:grpSpPr>
            <a:xfrm>
              <a:off x="4997702" y="2610688"/>
              <a:ext cx="3345066" cy="674102"/>
              <a:chOff x="4997702" y="2610688"/>
              <a:chExt cx="3345066" cy="67410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F6A600-FA94-DDC4-48F6-8FA1D6DD9316}"/>
                  </a:ext>
                </a:extLst>
              </p:cNvPr>
              <p:cNvSpPr txBox="1"/>
              <p:nvPr/>
            </p:nvSpPr>
            <p:spPr>
              <a:xfrm>
                <a:off x="4997702" y="2638459"/>
                <a:ext cx="1225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쪽지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(Letter)</a:t>
                </a:r>
                <a:endParaRPr lang="ko-KR" altLang="en-US" dirty="0"/>
              </a:p>
            </p:txBody>
          </p:sp>
          <p:sp>
            <p:nvSpPr>
              <p:cNvPr id="45" name="화살표: 오른쪽 44">
                <a:extLst>
                  <a:ext uri="{FF2B5EF4-FFF2-40B4-BE49-F238E27FC236}">
                    <a16:creationId xmlns:a16="http://schemas.microsoft.com/office/drawing/2014/main" id="{DD2D2442-C998-727F-A0D7-6650356968C8}"/>
                  </a:ext>
                </a:extLst>
              </p:cNvPr>
              <p:cNvSpPr/>
              <p:nvPr/>
            </p:nvSpPr>
            <p:spPr>
              <a:xfrm>
                <a:off x="6359989" y="2874243"/>
                <a:ext cx="314036" cy="1747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613195-7F2D-9554-FD12-BF3B5B7D95B7}"/>
                  </a:ext>
                </a:extLst>
              </p:cNvPr>
              <p:cNvSpPr txBox="1"/>
              <p:nvPr/>
            </p:nvSpPr>
            <p:spPr>
              <a:xfrm>
                <a:off x="6846140" y="2610688"/>
                <a:ext cx="14966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클라이언트</a:t>
                </a:r>
                <a:r>
                  <a:rPr lang="en-US" altLang="ko-KR" dirty="0"/>
                  <a:t>(Client Class)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토리의 </a:t>
            </a:r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쉐어하우스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9A08AA-62D4-AD91-D2A7-9D52DFDC02AB}"/>
              </a:ext>
            </a:extLst>
          </p:cNvPr>
          <p:cNvSpPr/>
          <p:nvPr/>
        </p:nvSpPr>
        <p:spPr>
          <a:xfrm>
            <a:off x="9969500" y="6527800"/>
            <a:ext cx="22225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6ABEC-C1F0-3B60-8D6A-2D9286572C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0654" y="1061150"/>
            <a:ext cx="4950692" cy="4735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092C86-888E-1127-C901-ED3DC527CF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2418" y="2873371"/>
            <a:ext cx="627162" cy="8575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BC394B-C7AA-04C5-2603-B07E7E685EBC}"/>
              </a:ext>
            </a:extLst>
          </p:cNvPr>
          <p:cNvSpPr/>
          <p:nvPr/>
        </p:nvSpPr>
        <p:spPr>
          <a:xfrm>
            <a:off x="5403273" y="5276789"/>
            <a:ext cx="1671782" cy="554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1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138626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아이콘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0061FA-CD52-5A99-7720-0C156D8F6429}"/>
              </a:ext>
            </a:extLst>
          </p:cNvPr>
          <p:cNvSpPr/>
          <p:nvPr/>
        </p:nvSpPr>
        <p:spPr>
          <a:xfrm>
            <a:off x="9969500" y="6527800"/>
            <a:ext cx="22225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7052C1-A3A7-5A4F-43C7-E3C4AB2DA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8" y="1230796"/>
            <a:ext cx="8852452" cy="49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7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서버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0061FA-CD52-5A99-7720-0C156D8F6429}"/>
              </a:ext>
            </a:extLst>
          </p:cNvPr>
          <p:cNvSpPr/>
          <p:nvPr/>
        </p:nvSpPr>
        <p:spPr>
          <a:xfrm>
            <a:off x="9969500" y="6527800"/>
            <a:ext cx="22225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750FA4-A78A-63D8-FA4A-6B968DEA638B}"/>
              </a:ext>
            </a:extLst>
          </p:cNvPr>
          <p:cNvSpPr/>
          <p:nvPr/>
        </p:nvSpPr>
        <p:spPr>
          <a:xfrm>
            <a:off x="6283551" y="195045"/>
            <a:ext cx="5217952" cy="604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07DFF-1103-FBBF-9BCB-3CA822317F38}"/>
              </a:ext>
            </a:extLst>
          </p:cNvPr>
          <p:cNvSpPr txBox="1"/>
          <p:nvPr/>
        </p:nvSpPr>
        <p:spPr>
          <a:xfrm>
            <a:off x="8269024" y="6343134"/>
            <a:ext cx="124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서버관리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B18E5-D7BD-0F86-7384-8A2290D23588}"/>
              </a:ext>
            </a:extLst>
          </p:cNvPr>
          <p:cNvSpPr/>
          <p:nvPr/>
        </p:nvSpPr>
        <p:spPr>
          <a:xfrm>
            <a:off x="6549084" y="619655"/>
            <a:ext cx="2745918" cy="368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1FBFA3-0F4F-052B-AEFB-F1237A41ED74}"/>
              </a:ext>
            </a:extLst>
          </p:cNvPr>
          <p:cNvSpPr/>
          <p:nvPr/>
        </p:nvSpPr>
        <p:spPr>
          <a:xfrm>
            <a:off x="9510595" y="614493"/>
            <a:ext cx="1831321" cy="5468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7AAF4-EFB5-8580-CF6E-404D9DE47A45}"/>
              </a:ext>
            </a:extLst>
          </p:cNvPr>
          <p:cNvSpPr txBox="1"/>
          <p:nvPr/>
        </p:nvSpPr>
        <p:spPr>
          <a:xfrm>
            <a:off x="6731121" y="814865"/>
            <a:ext cx="124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n-ea"/>
              </a:rPr>
              <a:t>접속로그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C2E26-1797-2B80-C410-CE905B463851}"/>
              </a:ext>
            </a:extLst>
          </p:cNvPr>
          <p:cNvSpPr txBox="1"/>
          <p:nvPr/>
        </p:nvSpPr>
        <p:spPr>
          <a:xfrm>
            <a:off x="9748007" y="775168"/>
            <a:ext cx="139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사용자 포인트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17C500-6843-4155-86C9-16D4323CD149}"/>
              </a:ext>
            </a:extLst>
          </p:cNvPr>
          <p:cNvSpPr txBox="1"/>
          <p:nvPr/>
        </p:nvSpPr>
        <p:spPr>
          <a:xfrm>
            <a:off x="6689176" y="1184197"/>
            <a:ext cx="263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IP               Nick </a:t>
            </a:r>
            <a:r>
              <a:rPr lang="ko-KR" altLang="en-US" sz="1100" dirty="0">
                <a:solidFill>
                  <a:srgbClr val="0070C0"/>
                </a:solidFill>
                <a:latin typeface="+mn-ea"/>
              </a:rPr>
              <a:t>접속했습니다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6D7F9D-AFF5-0A82-3650-5318CDD6492E}"/>
              </a:ext>
            </a:extLst>
          </p:cNvPr>
          <p:cNvSpPr txBox="1"/>
          <p:nvPr/>
        </p:nvSpPr>
        <p:spPr>
          <a:xfrm>
            <a:off x="9706240" y="1194616"/>
            <a:ext cx="144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IP                  Point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0CE299-44F7-60E3-9D1D-DE160DE7BFF8}"/>
              </a:ext>
            </a:extLst>
          </p:cNvPr>
          <p:cNvSpPr/>
          <p:nvPr/>
        </p:nvSpPr>
        <p:spPr>
          <a:xfrm>
            <a:off x="6549084" y="4408845"/>
            <a:ext cx="2745918" cy="1634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E9A19D-FB9C-F47D-711B-52B8C6A2A852}"/>
              </a:ext>
            </a:extLst>
          </p:cNvPr>
          <p:cNvSpPr txBox="1"/>
          <p:nvPr/>
        </p:nvSpPr>
        <p:spPr>
          <a:xfrm>
            <a:off x="6761862" y="4580382"/>
            <a:ext cx="124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n-ea"/>
              </a:rPr>
              <a:t>서버공지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6C1A11-E525-E47C-E6FF-4926BF5CBF5C}"/>
              </a:ext>
            </a:extLst>
          </p:cNvPr>
          <p:cNvSpPr/>
          <p:nvPr/>
        </p:nvSpPr>
        <p:spPr>
          <a:xfrm>
            <a:off x="6779781" y="5635351"/>
            <a:ext cx="2284523" cy="305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95373A-DC81-A3A1-45F2-9DFC171708E2}"/>
              </a:ext>
            </a:extLst>
          </p:cNvPr>
          <p:cNvCxnSpPr>
            <a:cxnSpLocks/>
          </p:cNvCxnSpPr>
          <p:nvPr/>
        </p:nvCxnSpPr>
        <p:spPr>
          <a:xfrm>
            <a:off x="6804948" y="5896941"/>
            <a:ext cx="740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41ED34-16D4-5634-4AE2-ECB98810DA07}"/>
              </a:ext>
            </a:extLst>
          </p:cNvPr>
          <p:cNvSpPr/>
          <p:nvPr/>
        </p:nvSpPr>
        <p:spPr>
          <a:xfrm>
            <a:off x="1515534" y="2707547"/>
            <a:ext cx="3103927" cy="144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54CA79-DE71-CFE6-2C33-7FB2A203DF6B}"/>
              </a:ext>
            </a:extLst>
          </p:cNvPr>
          <p:cNvSpPr/>
          <p:nvPr/>
        </p:nvSpPr>
        <p:spPr>
          <a:xfrm>
            <a:off x="2594522" y="3133180"/>
            <a:ext cx="1532862" cy="305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37257-42F7-4226-403F-D843FD108818}"/>
              </a:ext>
            </a:extLst>
          </p:cNvPr>
          <p:cNvSpPr txBox="1"/>
          <p:nvPr/>
        </p:nvSpPr>
        <p:spPr>
          <a:xfrm>
            <a:off x="1560097" y="3133180"/>
            <a:ext cx="107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로그폴더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56B1F14-47C3-70B2-6EB0-A1DA5A6CD432}"/>
              </a:ext>
            </a:extLst>
          </p:cNvPr>
          <p:cNvSpPr/>
          <p:nvPr/>
        </p:nvSpPr>
        <p:spPr>
          <a:xfrm>
            <a:off x="2613153" y="3711387"/>
            <a:ext cx="908687" cy="3051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4A08F5-0A29-6571-F106-108D118388F1}"/>
              </a:ext>
            </a:extLst>
          </p:cNvPr>
          <p:cNvSpPr txBox="1"/>
          <p:nvPr/>
        </p:nvSpPr>
        <p:spPr>
          <a:xfrm>
            <a:off x="2780306" y="3717148"/>
            <a:ext cx="107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+mn-ea"/>
              </a:rPr>
              <a:t>접속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A9E564-8698-EB10-B6F5-0167C5D52AA3}"/>
              </a:ext>
            </a:extLst>
          </p:cNvPr>
          <p:cNvSpPr txBox="1"/>
          <p:nvPr/>
        </p:nvSpPr>
        <p:spPr>
          <a:xfrm>
            <a:off x="2413508" y="4395716"/>
            <a:ext cx="124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서버접속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8C56EAC-7640-1652-ACFA-8661D4BE73F1}"/>
              </a:ext>
            </a:extLst>
          </p:cNvPr>
          <p:cNvCxnSpPr>
            <a:cxnSpLocks/>
          </p:cNvCxnSpPr>
          <p:nvPr/>
        </p:nvCxnSpPr>
        <p:spPr>
          <a:xfrm>
            <a:off x="2613917" y="3404799"/>
            <a:ext cx="740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71322F-AF1F-A71F-AF44-805A3AACF700}"/>
              </a:ext>
            </a:extLst>
          </p:cNvPr>
          <p:cNvSpPr/>
          <p:nvPr/>
        </p:nvSpPr>
        <p:spPr>
          <a:xfrm>
            <a:off x="4252827" y="3130552"/>
            <a:ext cx="316287" cy="31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9FED962-2F1A-ED93-50CF-20F759B08F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00" y="3122163"/>
            <a:ext cx="668141" cy="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0061FA-CD52-5A99-7720-0C156D8F6429}"/>
              </a:ext>
            </a:extLst>
          </p:cNvPr>
          <p:cNvSpPr/>
          <p:nvPr/>
        </p:nvSpPr>
        <p:spPr>
          <a:xfrm>
            <a:off x="9969500" y="6527800"/>
            <a:ext cx="22225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7C53D6C-5ECA-4AE9-0CB5-01E2E3CE6743}"/>
              </a:ext>
            </a:extLst>
          </p:cNvPr>
          <p:cNvGrpSpPr/>
          <p:nvPr/>
        </p:nvGrpSpPr>
        <p:grpSpPr>
          <a:xfrm>
            <a:off x="423237" y="1737538"/>
            <a:ext cx="3244602" cy="3571003"/>
            <a:chOff x="758365" y="1643402"/>
            <a:chExt cx="3244602" cy="357100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D9FBDEA-CFDD-CB59-FD77-40AB4A453771}"/>
                </a:ext>
              </a:extLst>
            </p:cNvPr>
            <p:cNvSpPr/>
            <p:nvPr/>
          </p:nvSpPr>
          <p:spPr>
            <a:xfrm>
              <a:off x="777302" y="1643402"/>
              <a:ext cx="3103927" cy="2943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E3A80CD-DB85-49E7-2158-8DC6B17B7EC4}"/>
                </a:ext>
              </a:extLst>
            </p:cNvPr>
            <p:cNvSpPr/>
            <p:nvPr/>
          </p:nvSpPr>
          <p:spPr>
            <a:xfrm>
              <a:off x="1874921" y="4147615"/>
              <a:ext cx="908687" cy="30514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A0F565-9F9D-A433-EACD-B2A26785128F}"/>
                </a:ext>
              </a:extLst>
            </p:cNvPr>
            <p:cNvSpPr txBox="1"/>
            <p:nvPr/>
          </p:nvSpPr>
          <p:spPr>
            <a:xfrm>
              <a:off x="2042074" y="4153376"/>
              <a:ext cx="107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chemeClr val="bg1"/>
                  </a:solidFill>
                  <a:latin typeface="+mn-ea"/>
                </a:rPr>
                <a:t>접속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4AAC1A-5D45-BEB0-2319-F02828F90AE9}"/>
                </a:ext>
              </a:extLst>
            </p:cNvPr>
            <p:cNvSpPr txBox="1"/>
            <p:nvPr/>
          </p:nvSpPr>
          <p:spPr>
            <a:xfrm>
              <a:off x="1361358" y="4845073"/>
              <a:ext cx="20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+mn-ea"/>
                </a:rPr>
                <a:t>클라이언트접속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FC9F35C-A804-FC6B-93D6-C0BC54AA72DD}"/>
                </a:ext>
              </a:extLst>
            </p:cNvPr>
            <p:cNvGrpSpPr/>
            <p:nvPr/>
          </p:nvGrpSpPr>
          <p:grpSpPr>
            <a:xfrm>
              <a:off x="758365" y="3569408"/>
              <a:ext cx="2630787" cy="305149"/>
              <a:chOff x="1496597" y="3569408"/>
              <a:chExt cx="2630787" cy="30514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4B468CC-2DD9-58C5-338A-8699A983DE90}"/>
                  </a:ext>
                </a:extLst>
              </p:cNvPr>
              <p:cNvSpPr/>
              <p:nvPr/>
            </p:nvSpPr>
            <p:spPr>
              <a:xfrm>
                <a:off x="2594522" y="3569408"/>
                <a:ext cx="1532862" cy="305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E7CE53-C41F-E9EE-DB94-FD7E61254DA0}"/>
                  </a:ext>
                </a:extLst>
              </p:cNvPr>
              <p:cNvSpPr txBox="1"/>
              <p:nvPr/>
            </p:nvSpPr>
            <p:spPr>
              <a:xfrm>
                <a:off x="1496597" y="3582108"/>
                <a:ext cx="132709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bg1"/>
                    </a:solidFill>
                    <a:latin typeface="+mn-ea"/>
                  </a:rPr>
                  <a:t>다운로드 파일경로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+mn-ea"/>
                  </a:rPr>
                  <a:t>:</a:t>
                </a:r>
                <a:endParaRPr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E921366-A7A4-0DD7-3BB3-291ABB605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917" y="3841027"/>
                <a:ext cx="74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E68955F-6FFF-843D-6946-F1DDB065942E}"/>
                </a:ext>
              </a:extLst>
            </p:cNvPr>
            <p:cNvGrpSpPr/>
            <p:nvPr/>
          </p:nvGrpSpPr>
          <p:grpSpPr>
            <a:xfrm>
              <a:off x="3334826" y="3550845"/>
              <a:ext cx="668141" cy="375829"/>
              <a:chOff x="4336338" y="3765886"/>
              <a:chExt cx="668141" cy="375829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3A6282-FED8-1ED0-6218-8E995158A25B}"/>
                  </a:ext>
                </a:extLst>
              </p:cNvPr>
              <p:cNvSpPr/>
              <p:nvPr/>
            </p:nvSpPr>
            <p:spPr>
              <a:xfrm>
                <a:off x="4470320" y="3778879"/>
                <a:ext cx="316287" cy="31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9F1DA06-0222-58CA-921E-B352A79D5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6338" y="3765886"/>
                <a:ext cx="668141" cy="375829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5E74B9-7905-350B-E2AB-8D0D87F4E4F2}"/>
                </a:ext>
              </a:extLst>
            </p:cNvPr>
            <p:cNvGrpSpPr/>
            <p:nvPr/>
          </p:nvGrpSpPr>
          <p:grpSpPr>
            <a:xfrm>
              <a:off x="795857" y="3125683"/>
              <a:ext cx="2605387" cy="305149"/>
              <a:chOff x="1521997" y="3569408"/>
              <a:chExt cx="2605387" cy="305149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16640F9-65F7-1642-F63C-73BCC5FEFFF3}"/>
                  </a:ext>
                </a:extLst>
              </p:cNvPr>
              <p:cNvSpPr/>
              <p:nvPr/>
            </p:nvSpPr>
            <p:spPr>
              <a:xfrm>
                <a:off x="2594522" y="3569408"/>
                <a:ext cx="1532862" cy="305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6C3277-0AA8-896B-63AF-02A8FAA613CF}"/>
                  </a:ext>
                </a:extLst>
              </p:cNvPr>
              <p:cNvSpPr txBox="1"/>
              <p:nvPr/>
            </p:nvSpPr>
            <p:spPr>
              <a:xfrm>
                <a:off x="1521997" y="3620209"/>
                <a:ext cx="1219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업로드파일경로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:</a:t>
                </a:r>
                <a:endParaRPr lang="ko-KR" altLang="en-US" sz="10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1E3BA854-286E-3ADD-CDF6-EAE52C1F6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917" y="3841027"/>
                <a:ext cx="74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ADA1391-45F5-018B-5E58-8620615005F8}"/>
                </a:ext>
              </a:extLst>
            </p:cNvPr>
            <p:cNvGrpSpPr/>
            <p:nvPr/>
          </p:nvGrpSpPr>
          <p:grpSpPr>
            <a:xfrm>
              <a:off x="809322" y="2658509"/>
              <a:ext cx="2567287" cy="307777"/>
              <a:chOff x="1560097" y="3569408"/>
              <a:chExt cx="2567287" cy="30777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1078869-758F-0EF3-7CBC-914E2C7B2B44}"/>
                  </a:ext>
                </a:extLst>
              </p:cNvPr>
              <p:cNvSpPr/>
              <p:nvPr/>
            </p:nvSpPr>
            <p:spPr>
              <a:xfrm>
                <a:off x="2594522" y="3569408"/>
                <a:ext cx="1532862" cy="305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FB7AED-340B-361D-C99B-371F9761A683}"/>
                  </a:ext>
                </a:extLst>
              </p:cNvPr>
              <p:cNvSpPr txBox="1"/>
              <p:nvPr/>
            </p:nvSpPr>
            <p:spPr>
              <a:xfrm>
                <a:off x="1560097" y="3569408"/>
                <a:ext cx="1078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  <a:latin typeface="+mn-ea"/>
                  </a:rPr>
                  <a:t>      서버 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+mn-ea"/>
                  </a:rPr>
                  <a:t>IP:</a:t>
                </a:r>
                <a:endParaRPr lang="ko-KR" altLang="en-US" sz="14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374F139-D928-DC2B-FC86-DCBB7A90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917" y="3841027"/>
                <a:ext cx="74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1736DFD-D6AD-7E2B-1FFC-3936611B5EA3}"/>
                </a:ext>
              </a:extLst>
            </p:cNvPr>
            <p:cNvGrpSpPr/>
            <p:nvPr/>
          </p:nvGrpSpPr>
          <p:grpSpPr>
            <a:xfrm>
              <a:off x="784571" y="1969834"/>
              <a:ext cx="2567287" cy="307777"/>
              <a:chOff x="1560097" y="3569408"/>
              <a:chExt cx="2567287" cy="30777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231AAA5-2773-4E35-9288-D1F1FC4B3FB0}"/>
                  </a:ext>
                </a:extLst>
              </p:cNvPr>
              <p:cNvSpPr/>
              <p:nvPr/>
            </p:nvSpPr>
            <p:spPr>
              <a:xfrm>
                <a:off x="2594522" y="3569408"/>
                <a:ext cx="1532862" cy="305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D10560-68CE-5450-E904-61AD95402481}"/>
                  </a:ext>
                </a:extLst>
              </p:cNvPr>
              <p:cNvSpPr txBox="1"/>
              <p:nvPr/>
            </p:nvSpPr>
            <p:spPr>
              <a:xfrm>
                <a:off x="1560097" y="3569408"/>
                <a:ext cx="1078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+mn-ea"/>
                  </a:rPr>
                  <a:t>         Nick:</a:t>
                </a:r>
                <a:endParaRPr lang="ko-KR" altLang="en-US" sz="14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8BC161-9952-0ED7-AEFA-58B48BC27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917" y="3841027"/>
                <a:ext cx="74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39B546A-BE6F-C85D-54ED-4D4703529ABD}"/>
                </a:ext>
              </a:extLst>
            </p:cNvPr>
            <p:cNvGrpSpPr/>
            <p:nvPr/>
          </p:nvGrpSpPr>
          <p:grpSpPr>
            <a:xfrm>
              <a:off x="3320884" y="3108435"/>
              <a:ext cx="668141" cy="375829"/>
              <a:chOff x="4336338" y="3765886"/>
              <a:chExt cx="668141" cy="375829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AF348A7-60C6-0DCA-76E4-58CE185F8896}"/>
                  </a:ext>
                </a:extLst>
              </p:cNvPr>
              <p:cNvSpPr/>
              <p:nvPr/>
            </p:nvSpPr>
            <p:spPr>
              <a:xfrm>
                <a:off x="4470320" y="3778879"/>
                <a:ext cx="316287" cy="31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4A107A40-CF2E-88D7-57BE-2A6A0558A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6338" y="3765886"/>
                <a:ext cx="668141" cy="375829"/>
              </a:xfrm>
              <a:prstGeom prst="rect">
                <a:avLst/>
              </a:prstGeom>
            </p:spPr>
          </p:pic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9C959A1-260E-3734-F2A3-D5AFF386FDDD}"/>
              </a:ext>
            </a:extLst>
          </p:cNvPr>
          <p:cNvGrpSpPr/>
          <p:nvPr/>
        </p:nvGrpSpPr>
        <p:grpSpPr>
          <a:xfrm>
            <a:off x="3738017" y="175479"/>
            <a:ext cx="5217952" cy="6517421"/>
            <a:chOff x="6283551" y="195045"/>
            <a:chExt cx="5217952" cy="651742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750FA4-A78A-63D8-FA4A-6B968DEA638B}"/>
                </a:ext>
              </a:extLst>
            </p:cNvPr>
            <p:cNvSpPr/>
            <p:nvPr/>
          </p:nvSpPr>
          <p:spPr>
            <a:xfrm>
              <a:off x="6283551" y="195045"/>
              <a:ext cx="5217952" cy="6048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707DFF-1103-FBBF-9BCB-3CA822317F38}"/>
                </a:ext>
              </a:extLst>
            </p:cNvPr>
            <p:cNvSpPr txBox="1"/>
            <p:nvPr/>
          </p:nvSpPr>
          <p:spPr>
            <a:xfrm>
              <a:off x="8269024" y="6343134"/>
              <a:ext cx="186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+mn-ea"/>
                </a:rPr>
                <a:t>클라이언트 창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DB18E5-D7BD-0F86-7384-8A2290D23588}"/>
                </a:ext>
              </a:extLst>
            </p:cNvPr>
            <p:cNvSpPr/>
            <p:nvPr/>
          </p:nvSpPr>
          <p:spPr>
            <a:xfrm>
              <a:off x="6549084" y="619655"/>
              <a:ext cx="2762696" cy="3689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1FBFA3-0F4F-052B-AEFB-F1237A41ED74}"/>
                </a:ext>
              </a:extLst>
            </p:cNvPr>
            <p:cNvSpPr/>
            <p:nvPr/>
          </p:nvSpPr>
          <p:spPr>
            <a:xfrm>
              <a:off x="9754819" y="614494"/>
              <a:ext cx="1677799" cy="36895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47AAF4-EFB5-8580-CF6E-404D9DE47A45}"/>
                </a:ext>
              </a:extLst>
            </p:cNvPr>
            <p:cNvSpPr txBox="1"/>
            <p:nvPr/>
          </p:nvSpPr>
          <p:spPr>
            <a:xfrm>
              <a:off x="6731121" y="814865"/>
              <a:ext cx="1473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+mn-ea"/>
                </a:rPr>
                <a:t>파일리스트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0C2E26-1797-2B80-C410-CE905B463851}"/>
                </a:ext>
              </a:extLst>
            </p:cNvPr>
            <p:cNvSpPr txBox="1"/>
            <p:nvPr/>
          </p:nvSpPr>
          <p:spPr>
            <a:xfrm>
              <a:off x="9902623" y="741379"/>
              <a:ext cx="139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0070C0"/>
                  </a:solidFill>
                  <a:latin typeface="+mn-ea"/>
                </a:rPr>
                <a:t>접속자</a:t>
              </a:r>
              <a:r>
                <a:rPr lang="ko-KR" altLang="en-US" sz="1400" dirty="0">
                  <a:solidFill>
                    <a:srgbClr val="0070C0"/>
                  </a:solidFill>
                  <a:latin typeface="+mn-ea"/>
                </a:rPr>
                <a:t> 리스트</a:t>
              </a: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104F2C4-9838-F9D3-CD6F-8A8FCAA7DA6F}"/>
                </a:ext>
              </a:extLst>
            </p:cNvPr>
            <p:cNvGrpSpPr/>
            <p:nvPr/>
          </p:nvGrpSpPr>
          <p:grpSpPr>
            <a:xfrm>
              <a:off x="10019980" y="1194617"/>
              <a:ext cx="1440030" cy="307777"/>
              <a:chOff x="10087092" y="1194617"/>
              <a:chExt cx="1440030" cy="30777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A266987-CF9D-BB6D-86EC-287B8E842E7A}"/>
                  </a:ext>
                </a:extLst>
              </p:cNvPr>
              <p:cNvSpPr/>
              <p:nvPr/>
            </p:nvSpPr>
            <p:spPr>
              <a:xfrm>
                <a:off x="10586906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38F17BB-90AD-E209-14B9-DA50DC4D8C3C}"/>
                  </a:ext>
                </a:extLst>
              </p:cNvPr>
              <p:cNvSpPr/>
              <p:nvPr/>
            </p:nvSpPr>
            <p:spPr>
              <a:xfrm>
                <a:off x="10948065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6D7F9D-AFF5-0A82-3650-5318CDD6492E}"/>
                  </a:ext>
                </a:extLst>
              </p:cNvPr>
              <p:cNvSpPr txBox="1"/>
              <p:nvPr/>
            </p:nvSpPr>
            <p:spPr>
              <a:xfrm>
                <a:off x="10087092" y="1194617"/>
                <a:ext cx="1440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Nick   </a:t>
                </a:r>
                <a:r>
                  <a:rPr lang="ko-KR" altLang="en-US" sz="1050" dirty="0">
                    <a:solidFill>
                      <a:srgbClr val="0070C0"/>
                    </a:solidFill>
                    <a:latin typeface="+mn-ea"/>
                  </a:rPr>
                  <a:t>쪽지   파일</a:t>
                </a:r>
                <a:endParaRPr lang="ko-KR" altLang="en-US" sz="140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0CE299-44F7-60E3-9D1D-DE160DE7BFF8}"/>
                </a:ext>
              </a:extLst>
            </p:cNvPr>
            <p:cNvSpPr/>
            <p:nvPr/>
          </p:nvSpPr>
          <p:spPr>
            <a:xfrm>
              <a:off x="6549084" y="4408845"/>
              <a:ext cx="2745918" cy="1634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E9A19D-FB9C-F47D-711B-52B8C6A2A852}"/>
                </a:ext>
              </a:extLst>
            </p:cNvPr>
            <p:cNvSpPr txBox="1"/>
            <p:nvPr/>
          </p:nvSpPr>
          <p:spPr>
            <a:xfrm>
              <a:off x="6761862" y="4580382"/>
              <a:ext cx="1247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+mn-ea"/>
                </a:rPr>
                <a:t>서버공지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EC1521-C6B1-414D-DC5C-CE71A65D0885}"/>
                </a:ext>
              </a:extLst>
            </p:cNvPr>
            <p:cNvSpPr txBox="1"/>
            <p:nvPr/>
          </p:nvSpPr>
          <p:spPr>
            <a:xfrm>
              <a:off x="8424417" y="217977"/>
              <a:ext cx="1086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FileApple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355B32A-6923-E864-73A9-856717DDEEFE}"/>
                </a:ext>
              </a:extLst>
            </p:cNvPr>
            <p:cNvGrpSpPr/>
            <p:nvPr/>
          </p:nvGrpSpPr>
          <p:grpSpPr>
            <a:xfrm>
              <a:off x="6689176" y="1200975"/>
              <a:ext cx="2698105" cy="307777"/>
              <a:chOff x="6630453" y="1184197"/>
              <a:chExt cx="2698105" cy="307777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B7B5E5-E004-E506-B317-C4D9C1BA48EF}"/>
                  </a:ext>
                </a:extLst>
              </p:cNvPr>
              <p:cNvSpPr/>
              <p:nvPr/>
            </p:nvSpPr>
            <p:spPr>
              <a:xfrm>
                <a:off x="6630453" y="1184197"/>
                <a:ext cx="2471602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17C500-6843-4155-86C9-16D4323CD149}"/>
                  </a:ext>
                </a:extLst>
              </p:cNvPr>
              <p:cNvSpPr txBox="1"/>
              <p:nvPr/>
            </p:nvSpPr>
            <p:spPr>
              <a:xfrm>
                <a:off x="6689176" y="1184197"/>
                <a:ext cx="2639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0070C0"/>
                    </a:solidFill>
                    <a:latin typeface="+mn-ea"/>
                  </a:rPr>
                  <a:t>파일명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          Nick            bytes</a:t>
                </a:r>
                <a:endParaRPr lang="ko-KR" altLang="en-US" sz="140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4E7CE31-8CDA-50ED-69D8-15852C4F85FD}"/>
                </a:ext>
              </a:extLst>
            </p:cNvPr>
            <p:cNvGrpSpPr/>
            <p:nvPr/>
          </p:nvGrpSpPr>
          <p:grpSpPr>
            <a:xfrm>
              <a:off x="6689176" y="1591909"/>
              <a:ext cx="2698105" cy="307777"/>
              <a:chOff x="6630453" y="1184197"/>
              <a:chExt cx="2698105" cy="30777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E1369C7-030A-3550-CE4F-C05D56DA30CB}"/>
                  </a:ext>
                </a:extLst>
              </p:cNvPr>
              <p:cNvSpPr/>
              <p:nvPr/>
            </p:nvSpPr>
            <p:spPr>
              <a:xfrm>
                <a:off x="6630453" y="1184197"/>
                <a:ext cx="2471602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4C4001-9993-7CCE-ED90-B9DB3A6E5E74}"/>
                  </a:ext>
                </a:extLst>
              </p:cNvPr>
              <p:cNvSpPr txBox="1"/>
              <p:nvPr/>
            </p:nvSpPr>
            <p:spPr>
              <a:xfrm>
                <a:off x="6689176" y="1184197"/>
                <a:ext cx="2639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0070C0"/>
                    </a:solidFill>
                    <a:latin typeface="+mn-ea"/>
                  </a:rPr>
                  <a:t>파일명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          Nick            bytes</a:t>
                </a:r>
                <a:endParaRPr lang="ko-KR" altLang="en-US" sz="140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8FF9BB8-7AA1-EF8C-B8BC-624A94E6FFF1}"/>
                </a:ext>
              </a:extLst>
            </p:cNvPr>
            <p:cNvGrpSpPr/>
            <p:nvPr/>
          </p:nvGrpSpPr>
          <p:grpSpPr>
            <a:xfrm>
              <a:off x="6680432" y="1967206"/>
              <a:ext cx="2698105" cy="307777"/>
              <a:chOff x="6630453" y="1184197"/>
              <a:chExt cx="2698105" cy="30777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BB56B41-AEFD-F818-54F2-E2ADB1D62347}"/>
                  </a:ext>
                </a:extLst>
              </p:cNvPr>
              <p:cNvSpPr/>
              <p:nvPr/>
            </p:nvSpPr>
            <p:spPr>
              <a:xfrm>
                <a:off x="6630453" y="1184197"/>
                <a:ext cx="2471602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248912-00A2-2380-CB0C-E9C2BE5CE83F}"/>
                  </a:ext>
                </a:extLst>
              </p:cNvPr>
              <p:cNvSpPr txBox="1"/>
              <p:nvPr/>
            </p:nvSpPr>
            <p:spPr>
              <a:xfrm>
                <a:off x="6689176" y="1184197"/>
                <a:ext cx="2639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0070C0"/>
                    </a:solidFill>
                    <a:latin typeface="+mn-ea"/>
                  </a:rPr>
                  <a:t>파일명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          Nick            bytes</a:t>
                </a:r>
                <a:endParaRPr lang="ko-KR" altLang="en-US" sz="140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E23E8D-912B-85D8-ED97-B0B4B355A531}"/>
                </a:ext>
              </a:extLst>
            </p:cNvPr>
            <p:cNvSpPr txBox="1"/>
            <p:nvPr/>
          </p:nvSpPr>
          <p:spPr>
            <a:xfrm>
              <a:off x="7740149" y="2449116"/>
              <a:ext cx="461665" cy="10523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D5F9B32-7568-B087-CA67-D9AF00790ED3}"/>
                </a:ext>
              </a:extLst>
            </p:cNvPr>
            <p:cNvGrpSpPr/>
            <p:nvPr/>
          </p:nvGrpSpPr>
          <p:grpSpPr>
            <a:xfrm>
              <a:off x="10019980" y="1502394"/>
              <a:ext cx="1440030" cy="307777"/>
              <a:chOff x="10087092" y="1194617"/>
              <a:chExt cx="1440030" cy="30777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9C2CA4-B697-7223-C108-81D5E15BFC0F}"/>
                  </a:ext>
                </a:extLst>
              </p:cNvPr>
              <p:cNvSpPr/>
              <p:nvPr/>
            </p:nvSpPr>
            <p:spPr>
              <a:xfrm>
                <a:off x="10586906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5E4B3DD-6723-8EAA-1A5B-873020FF6BBE}"/>
                  </a:ext>
                </a:extLst>
              </p:cNvPr>
              <p:cNvSpPr/>
              <p:nvPr/>
            </p:nvSpPr>
            <p:spPr>
              <a:xfrm>
                <a:off x="10948065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38F11F-EF7A-B2A9-6CBC-8F9A799FEF21}"/>
                  </a:ext>
                </a:extLst>
              </p:cNvPr>
              <p:cNvSpPr txBox="1"/>
              <p:nvPr/>
            </p:nvSpPr>
            <p:spPr>
              <a:xfrm>
                <a:off x="10087092" y="1194617"/>
                <a:ext cx="1440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Nick   </a:t>
                </a:r>
                <a:r>
                  <a:rPr lang="ko-KR" altLang="en-US" sz="1050" dirty="0">
                    <a:solidFill>
                      <a:srgbClr val="0070C0"/>
                    </a:solidFill>
                    <a:latin typeface="+mn-ea"/>
                  </a:rPr>
                  <a:t>쪽지   파일</a:t>
                </a:r>
                <a:endParaRPr lang="ko-KR" altLang="en-US" sz="140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4A103BB-D5D7-FA9C-3950-4A4732766986}"/>
                </a:ext>
              </a:extLst>
            </p:cNvPr>
            <p:cNvGrpSpPr/>
            <p:nvPr/>
          </p:nvGrpSpPr>
          <p:grpSpPr>
            <a:xfrm>
              <a:off x="10019980" y="1813317"/>
              <a:ext cx="1440030" cy="307777"/>
              <a:chOff x="10087092" y="1194617"/>
              <a:chExt cx="1440030" cy="307777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31714FC-1EF8-FD8E-1CCA-E227B3B02FEB}"/>
                  </a:ext>
                </a:extLst>
              </p:cNvPr>
              <p:cNvSpPr/>
              <p:nvPr/>
            </p:nvSpPr>
            <p:spPr>
              <a:xfrm>
                <a:off x="10586906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C4A02D8-09D5-1F3F-2990-FB3F76F0F064}"/>
                  </a:ext>
                </a:extLst>
              </p:cNvPr>
              <p:cNvSpPr/>
              <p:nvPr/>
            </p:nvSpPr>
            <p:spPr>
              <a:xfrm>
                <a:off x="10948065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DDEE03-6498-D4E8-392B-E9E4E0702BC8}"/>
                  </a:ext>
                </a:extLst>
              </p:cNvPr>
              <p:cNvSpPr txBox="1"/>
              <p:nvPr/>
            </p:nvSpPr>
            <p:spPr>
              <a:xfrm>
                <a:off x="10087092" y="1194617"/>
                <a:ext cx="1440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Nick   </a:t>
                </a:r>
                <a:r>
                  <a:rPr lang="ko-KR" altLang="en-US" sz="1050" dirty="0">
                    <a:solidFill>
                      <a:srgbClr val="0070C0"/>
                    </a:solidFill>
                    <a:latin typeface="+mn-ea"/>
                  </a:rPr>
                  <a:t>쪽지   파일</a:t>
                </a:r>
                <a:endParaRPr lang="ko-KR" altLang="en-US" sz="140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615B54A-E968-7F22-34D2-43CA7DF18458}"/>
                </a:ext>
              </a:extLst>
            </p:cNvPr>
            <p:cNvSpPr txBox="1"/>
            <p:nvPr/>
          </p:nvSpPr>
          <p:spPr>
            <a:xfrm>
              <a:off x="10444122" y="2238388"/>
              <a:ext cx="461665" cy="10523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1C5F7F9-21BF-4A70-FA79-C98CC09C32D1}"/>
                </a:ext>
              </a:extLst>
            </p:cNvPr>
            <p:cNvSpPr/>
            <p:nvPr/>
          </p:nvSpPr>
          <p:spPr>
            <a:xfrm>
              <a:off x="9736899" y="4397260"/>
              <a:ext cx="1677799" cy="1634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E3BB4E-1863-5AFC-A728-53D4C867F69C}"/>
                </a:ext>
              </a:extLst>
            </p:cNvPr>
            <p:cNvSpPr txBox="1"/>
            <p:nvPr/>
          </p:nvSpPr>
          <p:spPr>
            <a:xfrm>
              <a:off x="9837253" y="4546055"/>
              <a:ext cx="1247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0070C0"/>
                  </a:solidFill>
                  <a:latin typeface="+mn-ea"/>
                </a:rPr>
                <a:t>쪽지함</a:t>
              </a:r>
              <a:endParaRPr lang="ko-KR" altLang="en-US" dirty="0">
                <a:solidFill>
                  <a:srgbClr val="0070C0"/>
                </a:solidFill>
                <a:latin typeface="+mn-ea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BD3C64D-FE6B-5F31-7839-D79661B89C9F}"/>
                </a:ext>
              </a:extLst>
            </p:cNvPr>
            <p:cNvGrpSpPr/>
            <p:nvPr/>
          </p:nvGrpSpPr>
          <p:grpSpPr>
            <a:xfrm>
              <a:off x="9879901" y="4870240"/>
              <a:ext cx="1440030" cy="307777"/>
              <a:chOff x="10112259" y="1219784"/>
              <a:chExt cx="1440030" cy="30777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695105D-0CF2-5332-55E5-6FA7D4F4B0E5}"/>
                  </a:ext>
                </a:extLst>
              </p:cNvPr>
              <p:cNvSpPr/>
              <p:nvPr/>
            </p:nvSpPr>
            <p:spPr>
              <a:xfrm>
                <a:off x="10586906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4F9BA3A-F150-0BF0-80F7-72B4CA9FADF9}"/>
                  </a:ext>
                </a:extLst>
              </p:cNvPr>
              <p:cNvSpPr/>
              <p:nvPr/>
            </p:nvSpPr>
            <p:spPr>
              <a:xfrm>
                <a:off x="10948065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DD5C5A-D927-1F6F-76CB-31A52DCD876B}"/>
                  </a:ext>
                </a:extLst>
              </p:cNvPr>
              <p:cNvSpPr txBox="1"/>
              <p:nvPr/>
            </p:nvSpPr>
            <p:spPr>
              <a:xfrm>
                <a:off x="10112259" y="1219784"/>
                <a:ext cx="1440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Nick  </a:t>
                </a:r>
                <a:r>
                  <a:rPr lang="ko-KR" altLang="en-US" sz="1100" dirty="0">
                    <a:solidFill>
                      <a:srgbClr val="0070C0"/>
                    </a:solidFill>
                    <a:latin typeface="+mn-ea"/>
                  </a:rPr>
                  <a:t>열기</a:t>
                </a:r>
                <a:r>
                  <a:rPr lang="ko-KR" altLang="en-US" sz="1050" dirty="0">
                    <a:solidFill>
                      <a:srgbClr val="0070C0"/>
                    </a:solidFill>
                    <a:latin typeface="+mn-ea"/>
                  </a:rPr>
                  <a:t>   파일</a:t>
                </a:r>
                <a:endParaRPr lang="ko-KR" altLang="en-US" sz="140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D2F895C-D34D-4506-2BCC-E1923B45944D}"/>
                </a:ext>
              </a:extLst>
            </p:cNvPr>
            <p:cNvGrpSpPr/>
            <p:nvPr/>
          </p:nvGrpSpPr>
          <p:grpSpPr>
            <a:xfrm>
              <a:off x="9873703" y="5171360"/>
              <a:ext cx="1440030" cy="307777"/>
              <a:chOff x="10112259" y="1219784"/>
              <a:chExt cx="1440030" cy="307777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36CB440F-B37C-6B59-78AC-CD3908C80B2C}"/>
                  </a:ext>
                </a:extLst>
              </p:cNvPr>
              <p:cNvSpPr/>
              <p:nvPr/>
            </p:nvSpPr>
            <p:spPr>
              <a:xfrm>
                <a:off x="10586906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52C9A80-4CC7-B752-8FF8-B1537F1B02CF}"/>
                  </a:ext>
                </a:extLst>
              </p:cNvPr>
              <p:cNvSpPr/>
              <p:nvPr/>
            </p:nvSpPr>
            <p:spPr>
              <a:xfrm>
                <a:off x="10948065" y="1243619"/>
                <a:ext cx="302004" cy="258775"/>
              </a:xfrm>
              <a:prstGeom prst="rect">
                <a:avLst/>
              </a:prstGeom>
              <a:solidFill>
                <a:srgbClr val="E5E5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D414016-9AF3-0C03-6AA2-F067F7B34828}"/>
                  </a:ext>
                </a:extLst>
              </p:cNvPr>
              <p:cNvSpPr txBox="1"/>
              <p:nvPr/>
            </p:nvSpPr>
            <p:spPr>
              <a:xfrm>
                <a:off x="10112259" y="1219784"/>
                <a:ext cx="1440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Nick  </a:t>
                </a:r>
                <a:r>
                  <a:rPr lang="ko-KR" altLang="en-US" sz="1100" dirty="0">
                    <a:solidFill>
                      <a:srgbClr val="0070C0"/>
                    </a:solidFill>
                    <a:latin typeface="+mn-ea"/>
                  </a:rPr>
                  <a:t>열기</a:t>
                </a:r>
                <a:r>
                  <a:rPr lang="ko-KR" altLang="en-US" sz="1050" dirty="0">
                    <a:solidFill>
                      <a:srgbClr val="0070C0"/>
                    </a:solidFill>
                    <a:latin typeface="+mn-ea"/>
                  </a:rPr>
                  <a:t>   파일</a:t>
                </a:r>
                <a:endParaRPr lang="ko-KR" altLang="en-US" sz="140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D73F9B7-4C61-9217-FA73-D2CCD1EE1745}"/>
                </a:ext>
              </a:extLst>
            </p:cNvPr>
            <p:cNvSpPr/>
            <p:nvPr/>
          </p:nvSpPr>
          <p:spPr>
            <a:xfrm>
              <a:off x="10704352" y="4764947"/>
              <a:ext cx="379906" cy="830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6C28E19-AFBA-A42C-131F-C21E116B76CF}"/>
              </a:ext>
            </a:extLst>
          </p:cNvPr>
          <p:cNvSpPr/>
          <p:nvPr/>
        </p:nvSpPr>
        <p:spPr>
          <a:xfrm>
            <a:off x="9263366" y="1133185"/>
            <a:ext cx="2714010" cy="364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706D2D-6091-E3DE-0AD1-22A221FF0E5F}"/>
              </a:ext>
            </a:extLst>
          </p:cNvPr>
          <p:cNvSpPr txBox="1"/>
          <p:nvPr/>
        </p:nvSpPr>
        <p:spPr>
          <a:xfrm>
            <a:off x="9720944" y="1245819"/>
            <a:ext cx="19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Nick</a:t>
            </a:r>
            <a:r>
              <a:rPr lang="ko-KR" altLang="en-US" dirty="0">
                <a:solidFill>
                  <a:schemeClr val="bg1"/>
                </a:solidFill>
              </a:rPr>
              <a:t>의 디렉토리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25D81F9-B40C-D8FE-F436-99F1F3187077}"/>
              </a:ext>
            </a:extLst>
          </p:cNvPr>
          <p:cNvSpPr/>
          <p:nvPr/>
        </p:nvSpPr>
        <p:spPr>
          <a:xfrm>
            <a:off x="9634139" y="1729235"/>
            <a:ext cx="1938240" cy="2740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76DE3A-E746-0F6D-09DF-CA1C22FE4A13}"/>
              </a:ext>
            </a:extLst>
          </p:cNvPr>
          <p:cNvSpPr txBox="1"/>
          <p:nvPr/>
        </p:nvSpPr>
        <p:spPr>
          <a:xfrm>
            <a:off x="9816176" y="1924445"/>
            <a:ext cx="14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파일리스트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722B7D0-6402-F107-AA66-518337F5ACC5}"/>
              </a:ext>
            </a:extLst>
          </p:cNvPr>
          <p:cNvSpPr/>
          <p:nvPr/>
        </p:nvSpPr>
        <p:spPr>
          <a:xfrm>
            <a:off x="9808706" y="2960261"/>
            <a:ext cx="15499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4DDB6F1-72FB-E884-97A9-04052B24CF1F}"/>
              </a:ext>
            </a:extLst>
          </p:cNvPr>
          <p:cNvSpPr/>
          <p:nvPr/>
        </p:nvSpPr>
        <p:spPr>
          <a:xfrm>
            <a:off x="9816176" y="2623129"/>
            <a:ext cx="15499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559C7A-6EBD-AE60-8738-0132208D6217}"/>
              </a:ext>
            </a:extLst>
          </p:cNvPr>
          <p:cNvSpPr/>
          <p:nvPr/>
        </p:nvSpPr>
        <p:spPr>
          <a:xfrm>
            <a:off x="9816176" y="2287468"/>
            <a:ext cx="15499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B613EF-CA78-474B-4DC2-7B427C92BE63}"/>
              </a:ext>
            </a:extLst>
          </p:cNvPr>
          <p:cNvSpPr txBox="1"/>
          <p:nvPr/>
        </p:nvSpPr>
        <p:spPr>
          <a:xfrm>
            <a:off x="9832954" y="2310555"/>
            <a:ext cx="16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	bytes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14AAE52-A451-37CE-AD23-3D983605C2BD}"/>
              </a:ext>
            </a:extLst>
          </p:cNvPr>
          <p:cNvSpPr txBox="1"/>
          <p:nvPr/>
        </p:nvSpPr>
        <p:spPr>
          <a:xfrm>
            <a:off x="10386422" y="3441121"/>
            <a:ext cx="461665" cy="10523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41DF0E-22E4-BFE0-EEF2-9AFA927BF56C}"/>
              </a:ext>
            </a:extLst>
          </p:cNvPr>
          <p:cNvSpPr txBox="1"/>
          <p:nvPr/>
        </p:nvSpPr>
        <p:spPr>
          <a:xfrm>
            <a:off x="9840517" y="2654438"/>
            <a:ext cx="16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	bytes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E2EA1C-3F89-6A2B-C1E9-4B7D4A790163}"/>
              </a:ext>
            </a:extLst>
          </p:cNvPr>
          <p:cNvSpPr txBox="1"/>
          <p:nvPr/>
        </p:nvSpPr>
        <p:spPr>
          <a:xfrm>
            <a:off x="9840516" y="3004265"/>
            <a:ext cx="16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	bytes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2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핵심기능</a:t>
            </a: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2587" y="375058"/>
            <a:ext cx="79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F97E516F-FB56-5AC5-1C84-5CF063E1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61842"/>
              </p:ext>
            </p:extLst>
          </p:nvPr>
        </p:nvGraphicFramePr>
        <p:xfrm>
          <a:off x="811715" y="1696740"/>
          <a:ext cx="10568570" cy="372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12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7778441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700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파일공유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공지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쪽지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Point</a:t>
                      </a:r>
                      <a:r>
                        <a:rPr lang="ko-KR" alt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제도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933B73-6E6E-3593-EF89-9B4C792F7147}"/>
              </a:ext>
            </a:extLst>
          </p:cNvPr>
          <p:cNvSpPr txBox="1"/>
          <p:nvPr/>
        </p:nvSpPr>
        <p:spPr>
          <a:xfrm>
            <a:off x="3755455" y="2461247"/>
            <a:ext cx="4141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개별 클라이언트 서버화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 </a:t>
            </a:r>
            <a:r>
              <a:rPr lang="en-US" altLang="ko-KR" dirty="0"/>
              <a:t>-</a:t>
            </a:r>
            <a:r>
              <a:rPr lang="ko-KR" altLang="en-US" dirty="0"/>
              <a:t> 클라이언트 파일 전송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 필터링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49D247-BA31-80DD-6649-3C2018950CA6}"/>
              </a:ext>
            </a:extLst>
          </p:cNvPr>
          <p:cNvSpPr/>
          <p:nvPr/>
        </p:nvSpPr>
        <p:spPr>
          <a:xfrm>
            <a:off x="9969500" y="6527800"/>
            <a:ext cx="22225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B779F-EBF4-698C-EBCA-630377486104}"/>
              </a:ext>
            </a:extLst>
          </p:cNvPr>
          <p:cNvSpPr txBox="1"/>
          <p:nvPr/>
        </p:nvSpPr>
        <p:spPr>
          <a:xfrm>
            <a:off x="3755453" y="3574970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클라이언트 공지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 </a:t>
            </a:r>
            <a:r>
              <a:rPr lang="en-US" altLang="ko-KR" dirty="0"/>
              <a:t>-</a:t>
            </a:r>
            <a:r>
              <a:rPr lang="ko-KR" altLang="en-US" dirty="0"/>
              <a:t> 클라이언트 쪽지 기능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894C5-14F1-7998-23E3-ACFC5D051E58}"/>
              </a:ext>
            </a:extLst>
          </p:cNvPr>
          <p:cNvSpPr txBox="1"/>
          <p:nvPr/>
        </p:nvSpPr>
        <p:spPr>
          <a:xfrm>
            <a:off x="3755453" y="456267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 공유에 따른 포인트 지급제도 </a:t>
            </a:r>
            <a:r>
              <a:rPr lang="en-US" altLang="ko-KR" dirty="0"/>
              <a:t>(IP</a:t>
            </a:r>
            <a:r>
              <a:rPr lang="ko-KR" altLang="en-US" dirty="0"/>
              <a:t>별 누적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추후 해당 기능을 활용한 혜택 도입예정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40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팀원   및    주제선정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토리의    </a:t>
            </a:r>
            <a:r>
              <a:rPr lang="ko-KR" altLang="en-US" sz="2400" spc="-300" dirty="0" err="1"/>
              <a:t>쉐어하우스</a:t>
            </a:r>
            <a:endParaRPr lang="ko-KR" altLang="en-US" sz="24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레이 아웃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8" y="538380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핵심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4" y="3044278"/>
            <a:ext cx="5213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팀원 및 주제선정</a:t>
            </a: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277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팀원소개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773873-990C-CBF1-82E3-4E32AFEBBDDF}"/>
              </a:ext>
            </a:extLst>
          </p:cNvPr>
          <p:cNvGrpSpPr/>
          <p:nvPr/>
        </p:nvGrpSpPr>
        <p:grpSpPr>
          <a:xfrm>
            <a:off x="5519957" y="5803289"/>
            <a:ext cx="1152086" cy="479503"/>
            <a:chOff x="5519957" y="5803289"/>
            <a:chExt cx="1152086" cy="4795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FE44C4E-7D20-A84D-72D3-65C2730D95B7}"/>
                </a:ext>
              </a:extLst>
            </p:cNvPr>
            <p:cNvSpPr/>
            <p:nvPr/>
          </p:nvSpPr>
          <p:spPr>
            <a:xfrm>
              <a:off x="5519957" y="5803289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2E204-89DA-DA10-417D-12AC8BAA8F09}"/>
                </a:ext>
              </a:extLst>
            </p:cNvPr>
            <p:cNvSpPr txBox="1"/>
            <p:nvPr/>
          </p:nvSpPr>
          <p:spPr>
            <a:xfrm>
              <a:off x="5830511" y="5842985"/>
              <a:ext cx="530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spc="100" dirty="0">
                  <a:solidFill>
                    <a:schemeClr val="bg1"/>
                  </a:solidFill>
                </a:rPr>
                <a:t>I.O</a:t>
              </a:r>
              <a:endParaRPr lang="ko-KR" altLang="en-US" sz="2000" b="1" spc="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DBF3D84-C199-C2DE-1FD9-D79EA932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09" y="2049745"/>
            <a:ext cx="2389058" cy="23890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41DF78-5537-896A-69EB-348DA57C6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37" y="2049745"/>
            <a:ext cx="2389059" cy="2389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242FC4-94B9-220F-59CB-30D631520E02}"/>
              </a:ext>
            </a:extLst>
          </p:cNvPr>
          <p:cNvSpPr txBox="1"/>
          <p:nvPr/>
        </p:nvSpPr>
        <p:spPr>
          <a:xfrm>
            <a:off x="2970156" y="4802971"/>
            <a:ext cx="9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B44BB-5C5C-3646-0107-B715535B3460}"/>
              </a:ext>
            </a:extLst>
          </p:cNvPr>
          <p:cNvSpPr txBox="1"/>
          <p:nvPr/>
        </p:nvSpPr>
        <p:spPr>
          <a:xfrm>
            <a:off x="8113484" y="4802971"/>
            <a:ext cx="9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우해인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277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팀원소개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773873-990C-CBF1-82E3-4E32AFEBBDDF}"/>
              </a:ext>
            </a:extLst>
          </p:cNvPr>
          <p:cNvGrpSpPr/>
          <p:nvPr/>
        </p:nvGrpSpPr>
        <p:grpSpPr>
          <a:xfrm>
            <a:off x="5208325" y="5803289"/>
            <a:ext cx="1681018" cy="479503"/>
            <a:chOff x="5208325" y="5803289"/>
            <a:chExt cx="1681018" cy="4795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FE44C4E-7D20-A84D-72D3-65C2730D95B7}"/>
                </a:ext>
              </a:extLst>
            </p:cNvPr>
            <p:cNvSpPr/>
            <p:nvPr/>
          </p:nvSpPr>
          <p:spPr>
            <a:xfrm>
              <a:off x="5208325" y="5803289"/>
              <a:ext cx="1681018" cy="479503"/>
            </a:xfrm>
            <a:prstGeom prst="roundRect">
              <a:avLst>
                <a:gd name="adj" fmla="val 3609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2E204-89DA-DA10-417D-12AC8BAA8F09}"/>
                </a:ext>
              </a:extLst>
            </p:cNvPr>
            <p:cNvSpPr txBox="1"/>
            <p:nvPr/>
          </p:nvSpPr>
          <p:spPr>
            <a:xfrm>
              <a:off x="5448669" y="5842985"/>
              <a:ext cx="12003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spc="100" dirty="0">
                  <a:solidFill>
                    <a:schemeClr val="bg1"/>
                  </a:solidFill>
                </a:rPr>
                <a:t>Network</a:t>
              </a:r>
              <a:endParaRPr lang="ko-KR" altLang="en-US" sz="2000" b="1" spc="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FF777F3-3186-4EAA-14A3-299133DF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45" y="2306845"/>
            <a:ext cx="2244310" cy="22443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C9489F-9EA2-8075-33A6-CDAFA7E26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81" y="2306845"/>
            <a:ext cx="2244310" cy="22443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97DD21-1707-226D-B6DF-52D2E18AA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2306845"/>
            <a:ext cx="2244310" cy="22443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B740C1-9284-E30C-ACA8-22A490B2C85F}"/>
              </a:ext>
            </a:extLst>
          </p:cNvPr>
          <p:cNvSpPr txBox="1"/>
          <p:nvPr/>
        </p:nvSpPr>
        <p:spPr>
          <a:xfrm>
            <a:off x="2221282" y="4793672"/>
            <a:ext cx="9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허예림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D9C53C-1CA8-084F-EEFE-7B7A67A5778B}"/>
              </a:ext>
            </a:extLst>
          </p:cNvPr>
          <p:cNvSpPr txBox="1"/>
          <p:nvPr/>
        </p:nvSpPr>
        <p:spPr>
          <a:xfrm>
            <a:off x="5643418" y="4793672"/>
            <a:ext cx="9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이보미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43AF66-FBB9-67F5-B0EB-02BD14A3AE55}"/>
              </a:ext>
            </a:extLst>
          </p:cNvPr>
          <p:cNvSpPr txBox="1"/>
          <p:nvPr/>
        </p:nvSpPr>
        <p:spPr>
          <a:xfrm>
            <a:off x="9065554" y="4793672"/>
            <a:ext cx="9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황용구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8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277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팀원소개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773873-990C-CBF1-82E3-4E32AFEBBDDF}"/>
              </a:ext>
            </a:extLst>
          </p:cNvPr>
          <p:cNvGrpSpPr/>
          <p:nvPr/>
        </p:nvGrpSpPr>
        <p:grpSpPr>
          <a:xfrm>
            <a:off x="5519957" y="5803289"/>
            <a:ext cx="1152086" cy="479503"/>
            <a:chOff x="5519957" y="5803289"/>
            <a:chExt cx="1152086" cy="4795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FE44C4E-7D20-A84D-72D3-65C2730D95B7}"/>
                </a:ext>
              </a:extLst>
            </p:cNvPr>
            <p:cNvSpPr/>
            <p:nvPr/>
          </p:nvSpPr>
          <p:spPr>
            <a:xfrm>
              <a:off x="5519957" y="5803289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2E204-89DA-DA10-417D-12AC8BAA8F09}"/>
                </a:ext>
              </a:extLst>
            </p:cNvPr>
            <p:cNvSpPr txBox="1"/>
            <p:nvPr/>
          </p:nvSpPr>
          <p:spPr>
            <a:xfrm>
              <a:off x="5705669" y="5842985"/>
              <a:ext cx="780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spc="100" dirty="0">
                  <a:solidFill>
                    <a:schemeClr val="bg1"/>
                  </a:solidFill>
                </a:rPr>
                <a:t>G.U.I</a:t>
              </a:r>
              <a:endParaRPr lang="ko-KR" altLang="en-US" sz="2000" b="1" spc="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117431-C30C-01DE-C03D-E281F9B23DBF}"/>
              </a:ext>
            </a:extLst>
          </p:cNvPr>
          <p:cNvGrpSpPr/>
          <p:nvPr/>
        </p:nvGrpSpPr>
        <p:grpSpPr>
          <a:xfrm>
            <a:off x="2777837" y="2410691"/>
            <a:ext cx="6636326" cy="2036618"/>
            <a:chOff x="2713183" y="2410691"/>
            <a:chExt cx="6636326" cy="203661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F31E4F7-B9D7-1735-6990-9DC9EE051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83" y="2410691"/>
              <a:ext cx="2036618" cy="20366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DA820DA-3DD9-A866-C38A-6621FA823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891" y="2410691"/>
              <a:ext cx="2036618" cy="203661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2E87AA-B77D-FA6A-460E-DE52783F68DF}"/>
              </a:ext>
            </a:extLst>
          </p:cNvPr>
          <p:cNvSpPr txBox="1"/>
          <p:nvPr/>
        </p:nvSpPr>
        <p:spPr>
          <a:xfrm>
            <a:off x="3352801" y="4830617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이진형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025FE-75C5-1ADC-633D-3F20CFCEDCE9}"/>
              </a:ext>
            </a:extLst>
          </p:cNvPr>
          <p:cNvSpPr txBox="1"/>
          <p:nvPr/>
        </p:nvSpPr>
        <p:spPr>
          <a:xfrm>
            <a:off x="7952509" y="4830617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박종서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3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개발일정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4434A72-99D0-EEFF-A0DA-487A2B6E0DBB}"/>
              </a:ext>
            </a:extLst>
          </p:cNvPr>
          <p:cNvSpPr/>
          <p:nvPr/>
        </p:nvSpPr>
        <p:spPr>
          <a:xfrm>
            <a:off x="490538" y="1334166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갈매기형 수장 5">
            <a:extLst>
              <a:ext uri="{FF2B5EF4-FFF2-40B4-BE49-F238E27FC236}">
                <a16:creationId xmlns:a16="http://schemas.microsoft.com/office/drawing/2014/main" id="{0E07B844-C096-51A3-0FAD-C00D33167A73}"/>
              </a:ext>
            </a:extLst>
          </p:cNvPr>
          <p:cNvSpPr/>
          <p:nvPr/>
        </p:nvSpPr>
        <p:spPr>
          <a:xfrm>
            <a:off x="7743824" y="299372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갈매기형 수장 4">
            <a:extLst>
              <a:ext uri="{FF2B5EF4-FFF2-40B4-BE49-F238E27FC236}">
                <a16:creationId xmlns:a16="http://schemas.microsoft.com/office/drawing/2014/main" id="{DCC2866F-2DE9-D284-8E0D-6073E0008D0F}"/>
              </a:ext>
            </a:extLst>
          </p:cNvPr>
          <p:cNvSpPr/>
          <p:nvPr/>
        </p:nvSpPr>
        <p:spPr>
          <a:xfrm>
            <a:off x="4129087" y="299372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오각형 3">
            <a:extLst>
              <a:ext uri="{FF2B5EF4-FFF2-40B4-BE49-F238E27FC236}">
                <a16:creationId xmlns:a16="http://schemas.microsoft.com/office/drawing/2014/main" id="{A2CF9C23-9162-302E-80E1-CE4F4AFADDD2}"/>
              </a:ext>
            </a:extLst>
          </p:cNvPr>
          <p:cNvSpPr/>
          <p:nvPr/>
        </p:nvSpPr>
        <p:spPr>
          <a:xfrm>
            <a:off x="514350" y="2993720"/>
            <a:ext cx="3933825" cy="139986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176F344C-86C8-E661-F801-5F12F0AD696C}"/>
              </a:ext>
            </a:extLst>
          </p:cNvPr>
          <p:cNvSpPr/>
          <p:nvPr/>
        </p:nvSpPr>
        <p:spPr>
          <a:xfrm rot="16200000">
            <a:off x="5520931" y="32374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B5803744-11D8-B50B-CAF7-88F6420748C5}"/>
              </a:ext>
            </a:extLst>
          </p:cNvPr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7CA7233C-0970-DB53-D287-6186BCAD50F0}"/>
              </a:ext>
            </a:extLst>
          </p:cNvPr>
          <p:cNvSpPr/>
          <p:nvPr/>
        </p:nvSpPr>
        <p:spPr>
          <a:xfrm rot="5400000" flipV="1">
            <a:off x="9159480" y="107920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26A202-16E9-28B6-D5D5-3413AA76C0ED}"/>
              </a:ext>
            </a:extLst>
          </p:cNvPr>
          <p:cNvSpPr txBox="1"/>
          <p:nvPr/>
        </p:nvSpPr>
        <p:spPr>
          <a:xfrm>
            <a:off x="324874" y="205465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주제선정 및 설계</a:t>
            </a:r>
            <a:r>
              <a:rPr lang="en-US" altLang="ko-KR" dirty="0"/>
              <a:t> ( ~ 16</a:t>
            </a:r>
            <a:r>
              <a:rPr lang="ko-KR" altLang="en-US" dirty="0"/>
              <a:t>일 금요일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260C37-8F0A-EC78-F903-81340BFFFF90}"/>
              </a:ext>
            </a:extLst>
          </p:cNvPr>
          <p:cNvSpPr txBox="1"/>
          <p:nvPr/>
        </p:nvSpPr>
        <p:spPr>
          <a:xfrm>
            <a:off x="7749112" y="2054650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패키징 및 검토</a:t>
            </a:r>
            <a:r>
              <a:rPr lang="en-US" altLang="ko-KR" dirty="0"/>
              <a:t>(~21</a:t>
            </a:r>
            <a:r>
              <a:rPr lang="ko-KR" altLang="en-US" dirty="0"/>
              <a:t>일 수요일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F8676B-60A1-7789-471F-8945C6175961}"/>
              </a:ext>
            </a:extLst>
          </p:cNvPr>
          <p:cNvSpPr txBox="1"/>
          <p:nvPr/>
        </p:nvSpPr>
        <p:spPr>
          <a:xfrm>
            <a:off x="3770799" y="5049499"/>
            <a:ext cx="38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GUI/IO/Network </a:t>
            </a:r>
            <a:r>
              <a:rPr lang="ko-KR" altLang="en-US" dirty="0"/>
              <a:t>개발</a:t>
            </a:r>
            <a:r>
              <a:rPr lang="en-US" altLang="ko-KR" dirty="0"/>
              <a:t>( ~ 20</a:t>
            </a:r>
            <a:r>
              <a:rPr lang="ko-KR" altLang="en-US" dirty="0"/>
              <a:t>일 화요일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0D24C4-C18B-2C0B-1B25-CE605852BD04}"/>
              </a:ext>
            </a:extLst>
          </p:cNvPr>
          <p:cNvSpPr txBox="1"/>
          <p:nvPr/>
        </p:nvSpPr>
        <p:spPr>
          <a:xfrm>
            <a:off x="621380" y="3566973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아이디어 선정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설계방향수립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기획안 작성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F9D709-E2F8-737C-8E47-BB2A4FB20C83}"/>
              </a:ext>
            </a:extLst>
          </p:cNvPr>
          <p:cNvSpPr txBox="1"/>
          <p:nvPr/>
        </p:nvSpPr>
        <p:spPr>
          <a:xfrm>
            <a:off x="8477110" y="3300941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          전체기능 패키징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프로그램 테스트 및 오류수정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455475-6C8B-46F1-E2C5-7FC60206AA4E}"/>
              </a:ext>
            </a:extLst>
          </p:cNvPr>
          <p:cNvSpPr/>
          <p:nvPr/>
        </p:nvSpPr>
        <p:spPr>
          <a:xfrm>
            <a:off x="9969500" y="6527800"/>
            <a:ext cx="22225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71DF2-5537-FE45-9C7D-D02FBFC58A93}"/>
              </a:ext>
            </a:extLst>
          </p:cNvPr>
          <p:cNvSpPr txBox="1"/>
          <p:nvPr/>
        </p:nvSpPr>
        <p:spPr>
          <a:xfrm>
            <a:off x="4795519" y="3179838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GUI: </a:t>
            </a:r>
            <a:r>
              <a:rPr lang="ko-KR" altLang="en-US" sz="1400" dirty="0">
                <a:solidFill>
                  <a:schemeClr val="bg1"/>
                </a:solidFill>
              </a:rPr>
              <a:t>레이아웃 제작 및 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85BDC-A33E-E946-6522-F999A73FB146}"/>
              </a:ext>
            </a:extLst>
          </p:cNvPr>
          <p:cNvSpPr txBox="1"/>
          <p:nvPr/>
        </p:nvSpPr>
        <p:spPr>
          <a:xfrm>
            <a:off x="4812031" y="3475131"/>
            <a:ext cx="270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IO: </a:t>
            </a:r>
            <a:r>
              <a:rPr lang="ko-KR" altLang="en-US" sz="1400" dirty="0">
                <a:solidFill>
                  <a:schemeClr val="bg1"/>
                </a:solidFill>
              </a:rPr>
              <a:t>로그파일 수집 및 제작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     </a:t>
            </a:r>
            <a:r>
              <a:rPr lang="ko-KR" altLang="en-US" sz="1400" dirty="0">
                <a:solidFill>
                  <a:schemeClr val="bg1"/>
                </a:solidFill>
              </a:rPr>
              <a:t>파일 업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 err="1">
                <a:solidFill>
                  <a:schemeClr val="bg1"/>
                </a:solidFill>
              </a:rPr>
              <a:t>다운로더</a:t>
            </a:r>
            <a:r>
              <a:rPr lang="ko-KR" altLang="en-US" sz="1400" dirty="0">
                <a:solidFill>
                  <a:schemeClr val="bg1"/>
                </a:solidFill>
              </a:rPr>
              <a:t> 기능제작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B0D4E-8C76-5AE0-92A5-2D3275B71283}"/>
              </a:ext>
            </a:extLst>
          </p:cNvPr>
          <p:cNvSpPr txBox="1"/>
          <p:nvPr/>
        </p:nvSpPr>
        <p:spPr>
          <a:xfrm>
            <a:off x="4783615" y="3978050"/>
            <a:ext cx="2695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Network: Ser-</a:t>
            </a:r>
            <a:r>
              <a:rPr lang="en-US" altLang="ko-KR" sz="1400" dirty="0" err="1">
                <a:solidFill>
                  <a:schemeClr val="bg1"/>
                </a:solidFill>
              </a:rPr>
              <a:t>Cli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컨택</a:t>
            </a:r>
            <a:r>
              <a:rPr lang="ko-KR" altLang="en-US" sz="1200" dirty="0">
                <a:solidFill>
                  <a:schemeClr val="bg1"/>
                </a:solidFill>
              </a:rPr>
              <a:t> 및 </a:t>
            </a:r>
            <a:r>
              <a:rPr lang="en-US" altLang="ko-KR" sz="1400" dirty="0" err="1">
                <a:solidFill>
                  <a:schemeClr val="bg1"/>
                </a:solidFill>
              </a:rPr>
              <a:t>Cli-Cli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컨택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100" dirty="0" err="1">
                <a:solidFill>
                  <a:schemeClr val="tx1">
                    <a:lumMod val="75000"/>
                  </a:schemeClr>
                </a:solidFill>
              </a:rPr>
              <a:t>토렌트란</a:t>
            </a:r>
            <a:r>
              <a:rPr lang="en-US" altLang="ko-KR" sz="2400" b="1" spc="100" dirty="0">
                <a:solidFill>
                  <a:schemeClr val="tx1">
                    <a:lumMod val="75000"/>
                  </a:schemeClr>
                </a:solidFill>
              </a:rPr>
              <a:t>?</a:t>
            </a:r>
            <a:endParaRPr lang="ko-KR" altLang="en-US" sz="2400" b="1" spc="1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877261" y="4096357"/>
            <a:ext cx="1043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rgbClr val="000000"/>
                </a:solidFill>
                <a:effectLst/>
                <a:latin typeface="+mj-lt"/>
              </a:rPr>
              <a:t>파일을 전송하는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lt"/>
              </a:rPr>
              <a:t>P2P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lt"/>
              </a:rPr>
              <a:t>기술의 하나이며 보통 서버가 정해져 있는 일반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lt"/>
              </a:rPr>
              <a:t>P2P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lt"/>
              </a:rPr>
              <a:t>와는 </a:t>
            </a:r>
            <a:endParaRPr lang="en-US" altLang="ko-KR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ctr"/>
            <a:r>
              <a:rPr lang="ko-KR" altLang="en-US" sz="2400" b="0" i="0" dirty="0">
                <a:solidFill>
                  <a:srgbClr val="000000"/>
                </a:solidFill>
                <a:effectLst/>
                <a:latin typeface="+mj-lt"/>
              </a:rPr>
              <a:t>다르게 여러 컴퓨터로부터 파일을 분산시켜 직접 내려 받는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lt"/>
              </a:rPr>
              <a:t>P2P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lt"/>
              </a:rPr>
              <a:t>입니다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ko-KR" altLang="en-US" sz="2400" dirty="0">
              <a:latin typeface="+mj-lt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05524-A5D9-6C99-8034-89DB75390015}"/>
              </a:ext>
            </a:extLst>
          </p:cNvPr>
          <p:cNvSpPr txBox="1"/>
          <p:nvPr/>
        </p:nvSpPr>
        <p:spPr>
          <a:xfrm>
            <a:off x="9657347" y="5726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토렌트란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6C56B-3DD7-AEA9-16D5-1EC0521F9542}"/>
              </a:ext>
            </a:extLst>
          </p:cNvPr>
          <p:cNvSpPr/>
          <p:nvPr/>
        </p:nvSpPr>
        <p:spPr>
          <a:xfrm>
            <a:off x="9969500" y="6527800"/>
            <a:ext cx="22225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2D5925-F185-5D02-D977-15DEF640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98" y="2112044"/>
            <a:ext cx="1737202" cy="17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트토렌트 - 해시넷">
            <a:extLst>
              <a:ext uri="{FF2B5EF4-FFF2-40B4-BE49-F238E27FC236}">
                <a16:creationId xmlns:a16="http://schemas.microsoft.com/office/drawing/2014/main" id="{1C3B567A-3405-9704-B090-294B3F37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135" y="2525144"/>
            <a:ext cx="3430821" cy="11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주제선정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2" y="375058"/>
            <a:ext cx="74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BAC24E-4931-A744-955F-9ED0647E2E89}"/>
              </a:ext>
            </a:extLst>
          </p:cNvPr>
          <p:cNvSpPr/>
          <p:nvPr/>
        </p:nvSpPr>
        <p:spPr>
          <a:xfrm>
            <a:off x="9969500" y="6527800"/>
            <a:ext cx="22225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5C3B9A-D9C5-F393-8566-7DE25096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2014340"/>
            <a:ext cx="6039693" cy="2829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56E9EA-F86B-C894-F045-A157EB13BE46}"/>
              </a:ext>
            </a:extLst>
          </p:cNvPr>
          <p:cNvSpPr txBox="1"/>
          <p:nvPr/>
        </p:nvSpPr>
        <p:spPr>
          <a:xfrm>
            <a:off x="4082473" y="5209309"/>
            <a:ext cx="48490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Sever-Based</a:t>
            </a:r>
            <a:r>
              <a:rPr lang="ko-KR" altLang="en-US" dirty="0"/>
              <a:t>기능과 </a:t>
            </a:r>
            <a:r>
              <a:rPr lang="en-US" altLang="ko-KR" sz="2000" dirty="0">
                <a:solidFill>
                  <a:srgbClr val="FD8400"/>
                </a:solidFill>
              </a:rPr>
              <a:t>P2P</a:t>
            </a:r>
            <a:r>
              <a:rPr lang="ko-KR" altLang="en-US" sz="2000" dirty="0">
                <a:solidFill>
                  <a:srgbClr val="FD8400"/>
                </a:solidFill>
              </a:rPr>
              <a:t>기능</a:t>
            </a:r>
            <a:r>
              <a:rPr lang="ko-KR" altLang="en-US" dirty="0"/>
              <a:t>에 착안하여</a:t>
            </a:r>
            <a:endParaRPr lang="en-US" altLang="ko-KR" dirty="0"/>
          </a:p>
          <a:p>
            <a:pPr algn="ctr"/>
            <a:r>
              <a:rPr lang="ko-KR" altLang="en-US" dirty="0"/>
              <a:t>메인 서버에 접속된 클라이언트끼리</a:t>
            </a:r>
            <a:endParaRPr lang="en-US" altLang="ko-KR" dirty="0"/>
          </a:p>
          <a:p>
            <a:pPr algn="ctr"/>
            <a:r>
              <a:rPr lang="ko-KR" altLang="en-US" sz="2000" dirty="0">
                <a:solidFill>
                  <a:srgbClr val="FD8400"/>
                </a:solidFill>
              </a:rPr>
              <a:t>파일공유</a:t>
            </a:r>
            <a:r>
              <a:rPr lang="ko-KR" altLang="en-US" dirty="0"/>
              <a:t>가 가능하게 하는 프로그램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391</Words>
  <Application>Microsoft Office PowerPoint</Application>
  <PresentationFormat>와이드스크린</PresentationFormat>
  <Paragraphs>139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KOSMO</cp:lastModifiedBy>
  <cp:revision>65</cp:revision>
  <dcterms:created xsi:type="dcterms:W3CDTF">2022-05-10T00:06:31Z</dcterms:created>
  <dcterms:modified xsi:type="dcterms:W3CDTF">2022-12-16T07:09:55Z</dcterms:modified>
</cp:coreProperties>
</file>