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4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833F-D1B4-9013-5FC1-91E0E101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28044-5291-1320-7478-9BC00470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3E6F1-5011-77A9-41BA-53DAFC38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07998-64B0-9D7D-E7A2-23D15AF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C93F3-6F5C-60CE-9587-0349B244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D8FC-C0C5-F924-B6FE-8C561A30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9874F-8166-CDCE-B19F-E5DBDE13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4EE39-C0C4-522F-38A5-9474999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1E996-CA6F-150E-5C1D-11E483F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48D9C-CCA8-48F2-6FB6-06D6C9BE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7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1755D-D88F-D4AD-DB9C-1D218983F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A6184-A6BF-433B-C055-25EDD8A7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B966-1A24-6B29-10A0-1A50446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E45B-4E55-6D27-774F-8C87E655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F7D5E-3DF2-6834-D041-76569FE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BE46-EABA-7F1B-F268-B9AD0414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B61C-D6B9-05FC-8796-46AC3C53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8E1BD-4933-8AE9-EFAC-0ABFD6FB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65023-8EF5-5EC4-16CA-0268A074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4B0E8-5026-C946-693B-0020D39E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3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F55A-D145-F414-7A22-E9267275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82EBC-8D28-2F9E-8681-136D4638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F86A-DE2F-6611-30BA-10AF02DD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FC012-06C5-E9F2-2177-1D84FDD5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CDE4-4881-E400-CE05-AE21919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0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B4070-8867-1D77-BD8D-75838067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79C27-2FED-4161-F8B3-25F7D09B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03192-CBD0-F783-26B7-D9298626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8E85E-D4D0-EE28-F102-8489413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91238-E2A8-439B-93F6-25CBE9D4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0B8A1-5B9A-83CC-EB3B-FD8DBE07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4665-CCD2-746A-31DA-BFA94A2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E1B12-E978-B47E-E451-D29B0CFD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18C-978F-8B43-307D-6E4EB649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4A62E-DDA1-9D94-4CAE-BF397750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2FE39-4985-70B9-EF52-F7935BE6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90B4B-40E3-60BB-3B0E-B2B2A551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2BC8C-42FB-D7EC-5A76-6ACA74DA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558EE-0B85-BFE2-B91F-E627191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8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C3E80-FE12-A9EE-2145-783D79F5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31B77-1157-A22A-E1A3-731BC189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C341F-6129-E336-3AE6-2E9B7244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215B8-8C96-93F9-E431-0DE9493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9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5C3FF-7BD7-6AA3-40A8-8B187BB4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6C5CD-DA1D-823A-8282-3CC31628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F4F3C-A923-79B2-E58D-1906207C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4CBB-483B-02EE-5823-396FF24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7621C-D30A-8182-7526-BC6E95B3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79C2E-C976-E689-7FE6-14106D14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5C73A-E5EE-810C-D38E-D52DB896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5E8EA-6D87-5C59-A21E-B2DC3B66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264FD-8A2E-66C8-5086-FBF1C8EA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274E-296C-3136-CD60-F49B81D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A2E71-C1F2-C584-8C3C-3A77E934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7E480-F31C-FEEC-A1B3-32BCAA6B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90405-C807-14E5-66B1-F69003FF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5BA66-8F64-CC67-9A95-9932C6F8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583CD-9549-8A12-6604-3F22586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076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5582D5-D883-8AD5-B4A2-0E93B07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24257-776C-4720-754B-169AEFCC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F0758-7041-664D-4474-A5A54CA9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1881-9E9B-46B6-A4B4-015C5F482F13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62813-5203-7D1B-8A8B-9991C6C2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DF57-50BF-7588-FCC7-B08DC4B6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D9B97885-CFEA-5601-A262-6F47FA639B1D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11198279" y="5703259"/>
            <a:ext cx="382198" cy="4154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808B08E2-5B9D-0C6E-EDB5-551E5ED88363}"/>
              </a:ext>
            </a:extLst>
          </p:cNvPr>
          <p:cNvCxnSpPr>
            <a:cxnSpLocks/>
            <a:endCxn id="231" idx="0"/>
          </p:cNvCxnSpPr>
          <p:nvPr/>
        </p:nvCxnSpPr>
        <p:spPr>
          <a:xfrm flipH="1">
            <a:off x="10447593" y="5635717"/>
            <a:ext cx="146315" cy="6980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07B3B9EC-69EB-F4D4-6083-3E0A24CC3514}"/>
              </a:ext>
            </a:extLst>
          </p:cNvPr>
          <p:cNvCxnSpPr>
            <a:cxnSpLocks/>
          </p:cNvCxnSpPr>
          <p:nvPr/>
        </p:nvCxnSpPr>
        <p:spPr>
          <a:xfrm flipH="1">
            <a:off x="11115675" y="4845465"/>
            <a:ext cx="165208" cy="4933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0C4531CE-2D7E-4334-529C-AFA5465D62B4}"/>
              </a:ext>
            </a:extLst>
          </p:cNvPr>
          <p:cNvCxnSpPr>
            <a:cxnSpLocks/>
          </p:cNvCxnSpPr>
          <p:nvPr/>
        </p:nvCxnSpPr>
        <p:spPr>
          <a:xfrm flipH="1" flipV="1">
            <a:off x="7986608" y="2314706"/>
            <a:ext cx="930265" cy="240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59242BDC-AFC4-6642-5FBB-063779FC1629}"/>
              </a:ext>
            </a:extLst>
          </p:cNvPr>
          <p:cNvCxnSpPr>
            <a:cxnSpLocks/>
          </p:cNvCxnSpPr>
          <p:nvPr/>
        </p:nvCxnSpPr>
        <p:spPr>
          <a:xfrm flipH="1">
            <a:off x="8386902" y="1911133"/>
            <a:ext cx="799393" cy="1391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E85F4301-D24C-2A6B-BBCE-9BE8A62A43EF}"/>
              </a:ext>
            </a:extLst>
          </p:cNvPr>
          <p:cNvCxnSpPr>
            <a:cxnSpLocks/>
          </p:cNvCxnSpPr>
          <p:nvPr/>
        </p:nvCxnSpPr>
        <p:spPr>
          <a:xfrm flipH="1">
            <a:off x="8051781" y="1463178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15D4EFD9-960C-CE5A-4F38-4F0F35E92B46}"/>
              </a:ext>
            </a:extLst>
          </p:cNvPr>
          <p:cNvCxnSpPr>
            <a:cxnSpLocks/>
          </p:cNvCxnSpPr>
          <p:nvPr/>
        </p:nvCxnSpPr>
        <p:spPr>
          <a:xfrm flipH="1">
            <a:off x="8178529" y="4062952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3671DF3F-3A96-37A7-9A12-D80A651F6984}"/>
              </a:ext>
            </a:extLst>
          </p:cNvPr>
          <p:cNvCxnSpPr>
            <a:cxnSpLocks/>
          </p:cNvCxnSpPr>
          <p:nvPr/>
        </p:nvCxnSpPr>
        <p:spPr>
          <a:xfrm>
            <a:off x="7936101" y="3768900"/>
            <a:ext cx="53683" cy="5352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E52BE710-BF00-F09A-82B1-0B121148805C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8279657" y="4588756"/>
            <a:ext cx="411955" cy="4884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10BB2F5-D4C0-078A-16C0-779C0416252F}"/>
              </a:ext>
            </a:extLst>
          </p:cNvPr>
          <p:cNvCxnSpPr>
            <a:cxnSpLocks/>
          </p:cNvCxnSpPr>
          <p:nvPr/>
        </p:nvCxnSpPr>
        <p:spPr>
          <a:xfrm>
            <a:off x="7945546" y="4749045"/>
            <a:ext cx="52115" cy="8610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2F197150-A099-518D-02A2-5D602234F57E}"/>
              </a:ext>
            </a:extLst>
          </p:cNvPr>
          <p:cNvCxnSpPr>
            <a:cxnSpLocks/>
          </p:cNvCxnSpPr>
          <p:nvPr/>
        </p:nvCxnSpPr>
        <p:spPr>
          <a:xfrm flipH="1">
            <a:off x="7139039" y="4740498"/>
            <a:ext cx="531119" cy="6482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A2EA9BF5-80CB-C98D-EBED-0CA645FBB7EE}"/>
              </a:ext>
            </a:extLst>
          </p:cNvPr>
          <p:cNvCxnSpPr>
            <a:cxnSpLocks/>
          </p:cNvCxnSpPr>
          <p:nvPr/>
        </p:nvCxnSpPr>
        <p:spPr>
          <a:xfrm flipH="1">
            <a:off x="6654169" y="4559443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95B6BF4-4E20-6232-CAB9-6E9FA8A8B667}"/>
              </a:ext>
            </a:extLst>
          </p:cNvPr>
          <p:cNvCxnSpPr>
            <a:cxnSpLocks/>
          </p:cNvCxnSpPr>
          <p:nvPr/>
        </p:nvCxnSpPr>
        <p:spPr>
          <a:xfrm>
            <a:off x="5264977" y="5429657"/>
            <a:ext cx="720137" cy="3860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55915D50-0A96-401A-5BB5-BECD218BD845}"/>
              </a:ext>
            </a:extLst>
          </p:cNvPr>
          <p:cNvCxnSpPr>
            <a:cxnSpLocks/>
          </p:cNvCxnSpPr>
          <p:nvPr/>
        </p:nvCxnSpPr>
        <p:spPr>
          <a:xfrm>
            <a:off x="5160285" y="5600922"/>
            <a:ext cx="633960" cy="9134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A908B925-1C2A-41F6-8F72-BC5905D4BDE2}"/>
              </a:ext>
            </a:extLst>
          </p:cNvPr>
          <p:cNvCxnSpPr>
            <a:cxnSpLocks/>
          </p:cNvCxnSpPr>
          <p:nvPr/>
        </p:nvCxnSpPr>
        <p:spPr>
          <a:xfrm>
            <a:off x="4811600" y="5600922"/>
            <a:ext cx="112078" cy="8577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798F48B-C7B8-1C8F-AFCB-CAC0BA2572E8}"/>
              </a:ext>
            </a:extLst>
          </p:cNvPr>
          <p:cNvCxnSpPr>
            <a:cxnSpLocks/>
          </p:cNvCxnSpPr>
          <p:nvPr/>
        </p:nvCxnSpPr>
        <p:spPr>
          <a:xfrm flipH="1">
            <a:off x="3990801" y="5435100"/>
            <a:ext cx="316363" cy="8986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44A6CBBC-324B-73C6-19EF-C82464FA2F14}"/>
              </a:ext>
            </a:extLst>
          </p:cNvPr>
          <p:cNvCxnSpPr>
            <a:cxnSpLocks/>
          </p:cNvCxnSpPr>
          <p:nvPr/>
        </p:nvCxnSpPr>
        <p:spPr>
          <a:xfrm flipH="1">
            <a:off x="3569262" y="5502450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A1ED13D4-3D05-F02C-4893-21DDE0ABA087}"/>
              </a:ext>
            </a:extLst>
          </p:cNvPr>
          <p:cNvCxnSpPr>
            <a:cxnSpLocks/>
          </p:cNvCxnSpPr>
          <p:nvPr/>
        </p:nvCxnSpPr>
        <p:spPr>
          <a:xfrm>
            <a:off x="3584544" y="5098713"/>
            <a:ext cx="634022" cy="4244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4FA35808-22A3-82B2-2B84-43312BCCC0E8}"/>
              </a:ext>
            </a:extLst>
          </p:cNvPr>
          <p:cNvCxnSpPr>
            <a:cxnSpLocks/>
          </p:cNvCxnSpPr>
          <p:nvPr/>
        </p:nvCxnSpPr>
        <p:spPr>
          <a:xfrm flipH="1">
            <a:off x="3620748" y="3411901"/>
            <a:ext cx="620615" cy="4728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36DAB7FF-299D-DE8D-43CD-338C0544AD0B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4340793" y="3601986"/>
            <a:ext cx="119401" cy="715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70C5C210-8A6F-2AF7-3A66-00D6CD70471D}"/>
              </a:ext>
            </a:extLst>
          </p:cNvPr>
          <p:cNvCxnSpPr>
            <a:cxnSpLocks/>
          </p:cNvCxnSpPr>
          <p:nvPr/>
        </p:nvCxnSpPr>
        <p:spPr>
          <a:xfrm>
            <a:off x="5213399" y="3458119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A762355D-0EA3-2C58-FC22-306B31DC5C51}"/>
              </a:ext>
            </a:extLst>
          </p:cNvPr>
          <p:cNvCxnSpPr>
            <a:cxnSpLocks/>
          </p:cNvCxnSpPr>
          <p:nvPr/>
        </p:nvCxnSpPr>
        <p:spPr>
          <a:xfrm>
            <a:off x="5272884" y="3408620"/>
            <a:ext cx="880018" cy="4171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B3EDD90C-2BDB-9F9F-8078-52ABD3ECA7B5}"/>
              </a:ext>
            </a:extLst>
          </p:cNvPr>
          <p:cNvCxnSpPr>
            <a:cxnSpLocks/>
          </p:cNvCxnSpPr>
          <p:nvPr/>
        </p:nvCxnSpPr>
        <p:spPr>
          <a:xfrm>
            <a:off x="5379923" y="3343609"/>
            <a:ext cx="1029192" cy="75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4E8C14FB-0CEB-DE9F-4415-5E05A9B63919}"/>
              </a:ext>
            </a:extLst>
          </p:cNvPr>
          <p:cNvCxnSpPr>
            <a:cxnSpLocks/>
          </p:cNvCxnSpPr>
          <p:nvPr/>
        </p:nvCxnSpPr>
        <p:spPr>
          <a:xfrm flipH="1">
            <a:off x="5112707" y="2741508"/>
            <a:ext cx="868159" cy="544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09A30997-8072-6F5A-DDAE-AFDBC4399FA5}"/>
              </a:ext>
            </a:extLst>
          </p:cNvPr>
          <p:cNvCxnSpPr>
            <a:cxnSpLocks/>
          </p:cNvCxnSpPr>
          <p:nvPr/>
        </p:nvCxnSpPr>
        <p:spPr>
          <a:xfrm flipH="1">
            <a:off x="5106540" y="2391488"/>
            <a:ext cx="144745" cy="9158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1E3B3F1B-8155-D8A5-F938-26E1EF1B9723}"/>
              </a:ext>
            </a:extLst>
          </p:cNvPr>
          <p:cNvCxnSpPr>
            <a:cxnSpLocks/>
          </p:cNvCxnSpPr>
          <p:nvPr/>
        </p:nvCxnSpPr>
        <p:spPr>
          <a:xfrm>
            <a:off x="4346361" y="2392711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64DC2E2-B8B0-132D-F6B0-F4594AC80C25}"/>
              </a:ext>
            </a:extLst>
          </p:cNvPr>
          <p:cNvCxnSpPr>
            <a:cxnSpLocks/>
          </p:cNvCxnSpPr>
          <p:nvPr/>
        </p:nvCxnSpPr>
        <p:spPr>
          <a:xfrm>
            <a:off x="3875908" y="3011150"/>
            <a:ext cx="295821" cy="3962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E4393AC6-77DB-3E04-6658-4B26DA3E814B}"/>
              </a:ext>
            </a:extLst>
          </p:cNvPr>
          <p:cNvCxnSpPr>
            <a:cxnSpLocks/>
          </p:cNvCxnSpPr>
          <p:nvPr/>
        </p:nvCxnSpPr>
        <p:spPr>
          <a:xfrm flipH="1">
            <a:off x="5206344" y="554095"/>
            <a:ext cx="328391" cy="690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D480E25-497D-AC3D-30E5-EC8BD9FA1AF7}"/>
              </a:ext>
            </a:extLst>
          </p:cNvPr>
          <p:cNvCxnSpPr>
            <a:cxnSpLocks/>
          </p:cNvCxnSpPr>
          <p:nvPr/>
        </p:nvCxnSpPr>
        <p:spPr>
          <a:xfrm>
            <a:off x="4317648" y="399337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2D1C3562-7B85-0A8E-1E94-38A78E40BE6B}"/>
              </a:ext>
            </a:extLst>
          </p:cNvPr>
          <p:cNvCxnSpPr>
            <a:cxnSpLocks/>
          </p:cNvCxnSpPr>
          <p:nvPr/>
        </p:nvCxnSpPr>
        <p:spPr>
          <a:xfrm>
            <a:off x="1755582" y="3695286"/>
            <a:ext cx="151865" cy="13616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8FCDCBA-3770-0D9F-CB18-5401BEEF77C1}"/>
              </a:ext>
            </a:extLst>
          </p:cNvPr>
          <p:cNvCxnSpPr>
            <a:cxnSpLocks/>
          </p:cNvCxnSpPr>
          <p:nvPr/>
        </p:nvCxnSpPr>
        <p:spPr>
          <a:xfrm flipH="1">
            <a:off x="1216332" y="3602702"/>
            <a:ext cx="214813" cy="10513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45C1B4C-8FB5-A051-9C26-09E1CF54B024}"/>
              </a:ext>
            </a:extLst>
          </p:cNvPr>
          <p:cNvCxnSpPr>
            <a:cxnSpLocks/>
          </p:cNvCxnSpPr>
          <p:nvPr/>
        </p:nvCxnSpPr>
        <p:spPr>
          <a:xfrm flipH="1">
            <a:off x="802686" y="3468005"/>
            <a:ext cx="657772" cy="6185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3735FB98-0AF1-3C69-9F41-7E01560B8908}"/>
              </a:ext>
            </a:extLst>
          </p:cNvPr>
          <p:cNvCxnSpPr>
            <a:cxnSpLocks/>
          </p:cNvCxnSpPr>
          <p:nvPr/>
        </p:nvCxnSpPr>
        <p:spPr>
          <a:xfrm flipH="1">
            <a:off x="2072825" y="2448871"/>
            <a:ext cx="281078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9BA45511-7700-0A6E-C211-C61ADFE561B5}"/>
              </a:ext>
            </a:extLst>
          </p:cNvPr>
          <p:cNvCxnSpPr>
            <a:cxnSpLocks/>
          </p:cNvCxnSpPr>
          <p:nvPr/>
        </p:nvCxnSpPr>
        <p:spPr>
          <a:xfrm>
            <a:off x="1278904" y="2439389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18F440C5-2678-0CD6-A6A9-FA2D33981CDD}"/>
              </a:ext>
            </a:extLst>
          </p:cNvPr>
          <p:cNvCxnSpPr>
            <a:cxnSpLocks/>
          </p:cNvCxnSpPr>
          <p:nvPr/>
        </p:nvCxnSpPr>
        <p:spPr>
          <a:xfrm>
            <a:off x="983556" y="2877936"/>
            <a:ext cx="423372" cy="3216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7B1B82E7-CE4F-ADD3-DB74-CB9300510660}"/>
              </a:ext>
            </a:extLst>
          </p:cNvPr>
          <p:cNvCxnSpPr/>
          <p:nvPr/>
        </p:nvCxnSpPr>
        <p:spPr>
          <a:xfrm>
            <a:off x="3644466" y="2095176"/>
            <a:ext cx="718803" cy="10504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6AA62CC-D1AA-5F96-AD3B-FA682360AC92}"/>
              </a:ext>
            </a:extLst>
          </p:cNvPr>
          <p:cNvGrpSpPr/>
          <p:nvPr/>
        </p:nvGrpSpPr>
        <p:grpSpPr>
          <a:xfrm>
            <a:off x="1235279" y="1033157"/>
            <a:ext cx="10342550" cy="4762359"/>
            <a:chOff x="1006679" y="1004582"/>
            <a:chExt cx="10342550" cy="47623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5172B9F-634A-10FC-D2CA-0D8B2993F150}"/>
                </a:ext>
              </a:extLst>
            </p:cNvPr>
            <p:cNvGrpSpPr/>
            <p:nvPr/>
          </p:nvGrpSpPr>
          <p:grpSpPr>
            <a:xfrm>
              <a:off x="2286324" y="2045866"/>
              <a:ext cx="4908922" cy="1144223"/>
              <a:chOff x="2286324" y="2045866"/>
              <a:chExt cx="4908922" cy="114422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7F81850-4814-457D-8FD8-030C2407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324" y="2119313"/>
                <a:ext cx="4712170" cy="10517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21A0073-BED2-72AA-A0E8-D1060B3AF92D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V="1">
                <a:off x="6762750" y="2045866"/>
                <a:ext cx="99445" cy="128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0C74247-351F-4AD0-A2BC-04BA0213D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2750" y="2174081"/>
                <a:ext cx="432496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99977B3-5C99-114C-2AA1-E7CB8639996A}"/>
                  </a:ext>
                </a:extLst>
              </p:cNvPr>
              <p:cNvSpPr/>
              <p:nvPr/>
            </p:nvSpPr>
            <p:spPr>
              <a:xfrm rot="20989961">
                <a:off x="2526506" y="3036570"/>
                <a:ext cx="53340" cy="1535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1DBDE8C-63D2-3246-ED76-636D7B5BD4BC}"/>
                </a:ext>
              </a:extLst>
            </p:cNvPr>
            <p:cNvGrpSpPr/>
            <p:nvPr/>
          </p:nvGrpSpPr>
          <p:grpSpPr>
            <a:xfrm>
              <a:off x="2124075" y="3708523"/>
              <a:ext cx="1806820" cy="1881213"/>
              <a:chOff x="2124075" y="3708523"/>
              <a:chExt cx="1806820" cy="188121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6A385BD-2584-8F5B-73B6-5D80083400C6}"/>
                  </a:ext>
                </a:extLst>
              </p:cNvPr>
              <p:cNvGrpSpPr/>
              <p:nvPr/>
            </p:nvGrpSpPr>
            <p:grpSpPr>
              <a:xfrm rot="3393447">
                <a:off x="2102630" y="3761471"/>
                <a:ext cx="1881213" cy="1775317"/>
                <a:chOff x="3109267" y="1191924"/>
                <a:chExt cx="4206842" cy="2868284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D506E84A-BF8A-9CAF-E27C-A42C0AE76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3311976" y="989215"/>
                  <a:ext cx="2868284" cy="32737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3C3B43EF-8B99-622E-BEE3-218048550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CD867B17-72DB-40BA-23D1-E6AFC17F9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940254" y="1918332"/>
                  <a:ext cx="254044" cy="497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3085E33-63BE-AA72-BF58-22EF9FB98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4075" y="3795713"/>
                <a:ext cx="114300" cy="128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F7C4B0D-9B68-AE06-13DA-A9AECDBBC328}"/>
                </a:ext>
              </a:extLst>
            </p:cNvPr>
            <p:cNvGrpSpPr/>
            <p:nvPr/>
          </p:nvGrpSpPr>
          <p:grpSpPr>
            <a:xfrm>
              <a:off x="2457972" y="3578820"/>
              <a:ext cx="4515657" cy="891463"/>
              <a:chOff x="2111347" y="3704714"/>
              <a:chExt cx="1809584" cy="1515906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BE1F9AE-BA83-5B44-38BA-E679C1379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347" y="3741684"/>
                <a:ext cx="1809584" cy="14789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6373456-9443-B993-C35E-27B2DBAEC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2763" y="3704714"/>
                <a:ext cx="17134" cy="2035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2411AD2-C2C3-8C00-B079-746E65FBF5C2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4407694"/>
              <a:ext cx="3061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40F8EDD-A94E-AC2F-5B29-2C00DDDC954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4407694"/>
              <a:ext cx="330994" cy="13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9FF716-A639-26D2-5FBF-AEB5691E624D}"/>
                </a:ext>
              </a:extLst>
            </p:cNvPr>
            <p:cNvSpPr/>
            <p:nvPr/>
          </p:nvSpPr>
          <p:spPr>
            <a:xfrm rot="622210">
              <a:off x="6586785" y="4330934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33F37DA-3286-4673-8CF1-423E122E0032}"/>
                </a:ext>
              </a:extLst>
            </p:cNvPr>
            <p:cNvGrpSpPr/>
            <p:nvPr/>
          </p:nvGrpSpPr>
          <p:grpSpPr>
            <a:xfrm rot="19221450">
              <a:off x="2536400" y="2393873"/>
              <a:ext cx="655857" cy="1829467"/>
              <a:chOff x="2590951" y="3282083"/>
              <a:chExt cx="799530" cy="2194732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68F3F84-7576-ECE2-B9DB-DAB43F2F5283}"/>
                  </a:ext>
                </a:extLst>
              </p:cNvPr>
              <p:cNvGrpSpPr/>
              <p:nvPr/>
            </p:nvGrpSpPr>
            <p:grpSpPr>
              <a:xfrm rot="3393447">
                <a:off x="2063896" y="4150230"/>
                <a:ext cx="2194732" cy="458438"/>
                <a:chOff x="2400939" y="1856504"/>
                <a:chExt cx="4907945" cy="740679"/>
              </a:xfrm>
            </p:grpSpPr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1CB519E0-8814-0DFB-07A9-90E5F56E3B5E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rot="20585103">
                  <a:off x="2400939" y="2580337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629F08E-711C-2086-3BF0-C3DC873D5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A0330859-19BE-6BA4-F71E-BD05B568A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6799672" y="2121275"/>
                  <a:ext cx="433685" cy="2258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2FAA833-C2FC-EFBE-A05E-98D13E534663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590951" y="4113649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3A3FBE7-FB06-91CE-D19F-2723DBE61A6F}"/>
                </a:ext>
              </a:extLst>
            </p:cNvPr>
            <p:cNvSpPr/>
            <p:nvPr/>
          </p:nvSpPr>
          <p:spPr>
            <a:xfrm rot="269772">
              <a:off x="3539177" y="3322226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CC21745-4AFD-4CE4-EDA1-5D6C48A198F8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4541564" y="3756171"/>
              <a:ext cx="2" cy="1350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DA8850-C176-2214-1F0C-8E60A1E55A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49742" y="3789824"/>
              <a:ext cx="0" cy="134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5D5E510-A6C2-4712-C1B7-1A5B4D425E03}"/>
                </a:ext>
              </a:extLst>
            </p:cNvPr>
            <p:cNvSpPr/>
            <p:nvPr/>
          </p:nvSpPr>
          <p:spPr>
            <a:xfrm rot="5400000">
              <a:off x="4523071" y="4932117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448AE1F-7DD9-5FB9-1D52-D1919E64A9A2}"/>
                </a:ext>
              </a:extLst>
            </p:cNvPr>
            <p:cNvGrpSpPr/>
            <p:nvPr/>
          </p:nvGrpSpPr>
          <p:grpSpPr>
            <a:xfrm rot="3017170">
              <a:off x="4365311" y="1230362"/>
              <a:ext cx="655816" cy="1829467"/>
              <a:chOff x="2590951" y="3282033"/>
              <a:chExt cx="799480" cy="2194732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DAB99A7-C63F-F871-F567-7D1D99A3DFB0}"/>
                  </a:ext>
                </a:extLst>
              </p:cNvPr>
              <p:cNvGrpSpPr/>
              <p:nvPr/>
            </p:nvGrpSpPr>
            <p:grpSpPr>
              <a:xfrm rot="3393447">
                <a:off x="2063808" y="4150141"/>
                <a:ext cx="2194732" cy="458515"/>
                <a:chOff x="2400742" y="1856504"/>
                <a:chExt cx="4907945" cy="740798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D71FF8AE-DB5C-AF28-67E3-40A84EC56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2400742" y="2580456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18C09172-7C54-57E1-7F5B-7AE9B9D7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C5A28900-5A5B-09BA-46D6-D1504B97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6799672" y="2121275"/>
                  <a:ext cx="433685" cy="2258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E9B12C6-7666-560B-4795-4447FD96CAA2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590951" y="4113649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BA90A25-5214-706A-9D49-D96B276553AF}"/>
                </a:ext>
              </a:extLst>
            </p:cNvPr>
            <p:cNvGrpSpPr/>
            <p:nvPr/>
          </p:nvGrpSpPr>
          <p:grpSpPr>
            <a:xfrm rot="21489151">
              <a:off x="5214150" y="2294961"/>
              <a:ext cx="2338465" cy="892790"/>
              <a:chOff x="1395889" y="1897432"/>
              <a:chExt cx="6257287" cy="171586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915BE94-4B33-EBB7-2730-33D66B941998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1395889" y="1994277"/>
                <a:ext cx="5874606" cy="1619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900FE4A-F861-BD39-5488-14B36898953D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6767514" y="1897432"/>
                <a:ext cx="328100" cy="308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F30FA8D-0E80-5D77-B558-ABAA33D6E278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6761130" y="2181767"/>
                <a:ext cx="892046" cy="30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EB09535-EB40-6327-9412-9A4926BDF927}"/>
                </a:ext>
              </a:extLst>
            </p:cNvPr>
            <p:cNvSpPr/>
            <p:nvPr/>
          </p:nvSpPr>
          <p:spPr>
            <a:xfrm rot="20513199">
              <a:off x="5382268" y="3047222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F4EF0E0-1FF6-A81D-4279-16ADE6BE5D72}"/>
                </a:ext>
              </a:extLst>
            </p:cNvPr>
            <p:cNvGrpSpPr/>
            <p:nvPr/>
          </p:nvGrpSpPr>
          <p:grpSpPr>
            <a:xfrm>
              <a:off x="5218370" y="3578820"/>
              <a:ext cx="2042322" cy="706799"/>
              <a:chOff x="2111347" y="3688558"/>
              <a:chExt cx="818431" cy="120189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006897D-B71F-549E-8E20-2406A4FF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347" y="3741684"/>
                <a:ext cx="818431" cy="1148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E015329-3FE2-54C9-14AF-D52C9DAE9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6005" y="3688558"/>
                <a:ext cx="13867" cy="203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A59494F-1513-7F5E-4E23-8B2618A91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3" y="4219575"/>
              <a:ext cx="303731" cy="16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BC81008-03C5-21BB-F2B5-1FAEB6715BA3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3" y="4219575"/>
              <a:ext cx="106948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490AC45-4126-F637-8E0D-99472A3AB6A4}"/>
                </a:ext>
              </a:extLst>
            </p:cNvPr>
            <p:cNvSpPr/>
            <p:nvPr/>
          </p:nvSpPr>
          <p:spPr>
            <a:xfrm rot="1033492">
              <a:off x="6977916" y="4129278"/>
              <a:ext cx="45719" cy="13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529CA47-B821-CAD9-7F55-973A6809CE2D}"/>
                </a:ext>
              </a:extLst>
            </p:cNvPr>
            <p:cNvGrpSpPr/>
            <p:nvPr/>
          </p:nvGrpSpPr>
          <p:grpSpPr>
            <a:xfrm rot="20760337">
              <a:off x="8510263" y="3937475"/>
              <a:ext cx="889556" cy="1829466"/>
              <a:chOff x="2306005" y="3282037"/>
              <a:chExt cx="1084419" cy="2194730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EFD45AFE-C358-1CA5-BA50-29A8E3D00CAF}"/>
                  </a:ext>
                </a:extLst>
              </p:cNvPr>
              <p:cNvGrpSpPr/>
              <p:nvPr/>
            </p:nvGrpSpPr>
            <p:grpSpPr>
              <a:xfrm rot="3393447">
                <a:off x="2063801" y="4150143"/>
                <a:ext cx="2194730" cy="458517"/>
                <a:chOff x="2400742" y="1856504"/>
                <a:chExt cx="4907945" cy="740798"/>
              </a:xfrm>
            </p:grpSpPr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425915E1-3450-5260-A951-2DBBB796A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2400742" y="2580456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D99DE2E7-9C6A-EC14-A7D4-96253B360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95596094-1A54-FB0C-3B8E-E1FA8B1F8173}"/>
                    </a:ext>
                  </a:extLst>
                </p:cNvPr>
                <p:cNvCxnSpPr>
                  <a:cxnSpLocks/>
                  <a:endCxn id="18" idx="1"/>
                </p:cNvCxnSpPr>
                <p:nvPr/>
              </p:nvCxnSpPr>
              <p:spPr>
                <a:xfrm rot="19046216">
                  <a:off x="6876779" y="2024590"/>
                  <a:ext cx="404640" cy="359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993C2B9B-C29D-25CE-EFB7-C7889F31BFB6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306005" y="3853047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7D4E5C11-E2F6-0D2D-35A5-76F757E718AA}"/>
                </a:ext>
              </a:extLst>
            </p:cNvPr>
            <p:cNvSpPr/>
            <p:nvPr/>
          </p:nvSpPr>
          <p:spPr>
            <a:xfrm rot="1304576">
              <a:off x="9666794" y="5142969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E9F23B5-0FCC-90B2-FB86-5D17CA3B163E}"/>
                </a:ext>
              </a:extLst>
            </p:cNvPr>
            <p:cNvGrpSpPr/>
            <p:nvPr/>
          </p:nvGrpSpPr>
          <p:grpSpPr>
            <a:xfrm>
              <a:off x="2407681" y="3730376"/>
              <a:ext cx="4824425" cy="952453"/>
              <a:chOff x="2095565" y="3704714"/>
              <a:chExt cx="1933318" cy="1619618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B84E86A-0EBF-2110-C090-57B0DC5DB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5565" y="3717476"/>
                <a:ext cx="1933318" cy="1606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1D18F21-1C07-9295-3D71-5B8F61280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2763" y="3704714"/>
                <a:ext cx="17134" cy="2035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B71CE8-CD01-DB64-60AF-ED1C9FFB0CC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418" y="4654950"/>
              <a:ext cx="356383" cy="120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D42978B-C59E-7F66-02C8-A2BF8BFE0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49" y="4644436"/>
              <a:ext cx="242368" cy="2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4CB4F5-92DA-1662-A211-B1562A06C5B7}"/>
                </a:ext>
              </a:extLst>
            </p:cNvPr>
            <p:cNvGrpSpPr/>
            <p:nvPr/>
          </p:nvGrpSpPr>
          <p:grpSpPr>
            <a:xfrm>
              <a:off x="1006679" y="3101829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19149CD-D038-11A3-18C4-51558E09271A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EE09E3-C05C-7626-FF13-8FA6BF89150D}"/>
                  </a:ext>
                </a:extLst>
              </p:cNvPr>
              <p:cNvSpPr txBox="1"/>
              <p:nvPr/>
            </p:nvSpPr>
            <p:spPr>
              <a:xfrm>
                <a:off x="1371275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회원정보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E1FAEF-3E37-EA8C-33F7-094FF31090F2}"/>
                </a:ext>
              </a:extLst>
            </p:cNvPr>
            <p:cNvGrpSpPr/>
            <p:nvPr/>
          </p:nvGrpSpPr>
          <p:grpSpPr>
            <a:xfrm>
              <a:off x="3815918" y="3101829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64AA71-A287-8D49-1F4B-EC901E7488E6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D9F6CA-0ED9-E712-37BF-B143A2DBF658}"/>
                  </a:ext>
                </a:extLst>
              </p:cNvPr>
              <p:cNvSpPr txBox="1"/>
              <p:nvPr/>
            </p:nvSpPr>
            <p:spPr>
              <a:xfrm>
                <a:off x="1486691" y="3382752"/>
                <a:ext cx="877163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게시글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FFC4D66-66D6-F639-7219-9D5279EE6AA6}"/>
                </a:ext>
              </a:extLst>
            </p:cNvPr>
            <p:cNvGrpSpPr/>
            <p:nvPr/>
          </p:nvGrpSpPr>
          <p:grpSpPr>
            <a:xfrm>
              <a:off x="3815916" y="5106798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FEE12DB-6720-5A2B-B67D-AE48A8BBDF3A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5B6628-0AFF-72E2-F62B-B71221D548AA}"/>
                  </a:ext>
                </a:extLst>
              </p:cNvPr>
              <p:cNvSpPr txBox="1"/>
              <p:nvPr/>
            </p:nvSpPr>
            <p:spPr>
              <a:xfrm>
                <a:off x="1602107" y="3380655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거래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4B5144-561D-CEAE-F5C3-313743629601}"/>
                </a:ext>
              </a:extLst>
            </p:cNvPr>
            <p:cNvGrpSpPr/>
            <p:nvPr/>
          </p:nvGrpSpPr>
          <p:grpSpPr>
            <a:xfrm>
              <a:off x="3815916" y="1004582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3D2608-D941-963E-2B76-7E0A73804992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562343-1EC5-9CAA-725F-34932944B6BC}"/>
                  </a:ext>
                </a:extLst>
              </p:cNvPr>
              <p:cNvSpPr txBox="1"/>
              <p:nvPr/>
            </p:nvSpPr>
            <p:spPr>
              <a:xfrm>
                <a:off x="1371274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카테고리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4328DA-73CE-6AD8-2397-C97B1300BC0E}"/>
                </a:ext>
              </a:extLst>
            </p:cNvPr>
            <p:cNvGrpSpPr/>
            <p:nvPr/>
          </p:nvGrpSpPr>
          <p:grpSpPr>
            <a:xfrm>
              <a:off x="9897934" y="5106798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8CEC72-8CAF-ADA2-BDD4-2C2BCF97E8AB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F62D6-CD0A-A3E1-D727-BF05900CE1A0}"/>
                  </a:ext>
                </a:extLst>
              </p:cNvPr>
              <p:cNvSpPr txBox="1"/>
              <p:nvPr/>
            </p:nvSpPr>
            <p:spPr>
              <a:xfrm>
                <a:off x="1371275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채팅내용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CD67EB-61B4-A9F5-3099-D944806213C0}"/>
                </a:ext>
              </a:extLst>
            </p:cNvPr>
            <p:cNvGrpSpPr/>
            <p:nvPr/>
          </p:nvGrpSpPr>
          <p:grpSpPr>
            <a:xfrm>
              <a:off x="6862195" y="4016230"/>
              <a:ext cx="1619075" cy="908108"/>
              <a:chOff x="6736360" y="3756171"/>
              <a:chExt cx="1619075" cy="90810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다이아몬드 19">
                <a:extLst>
                  <a:ext uri="{FF2B5EF4-FFF2-40B4-BE49-F238E27FC236}">
                    <a16:creationId xmlns:a16="http://schemas.microsoft.com/office/drawing/2014/main" id="{F7FC2FEB-628A-81A4-0BE4-8104DE9A1E9C}"/>
                  </a:ext>
                </a:extLst>
              </p:cNvPr>
              <p:cNvSpPr/>
              <p:nvPr/>
            </p:nvSpPr>
            <p:spPr>
              <a:xfrm>
                <a:off x="6736360" y="3756171"/>
                <a:ext cx="1619075" cy="908108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799A3-C4CE-9A48-628D-12AB3F874452}"/>
                  </a:ext>
                </a:extLst>
              </p:cNvPr>
              <p:cNvSpPr txBox="1"/>
              <p:nvPr/>
            </p:nvSpPr>
            <p:spPr>
              <a:xfrm>
                <a:off x="7222731" y="4025559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66B3B8A-BC7B-5232-31D1-556F55929EEB}"/>
                </a:ext>
              </a:extLst>
            </p:cNvPr>
            <p:cNvGrpSpPr/>
            <p:nvPr/>
          </p:nvGrpSpPr>
          <p:grpSpPr>
            <a:xfrm>
              <a:off x="6862195" y="1591812"/>
              <a:ext cx="1619075" cy="908108"/>
              <a:chOff x="6736360" y="3756171"/>
              <a:chExt cx="1619075" cy="90810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다이아몬드 23">
                <a:extLst>
                  <a:ext uri="{FF2B5EF4-FFF2-40B4-BE49-F238E27FC236}">
                    <a16:creationId xmlns:a16="http://schemas.microsoft.com/office/drawing/2014/main" id="{14B4BC73-A5C5-94AA-C543-8FCBC968D5E7}"/>
                  </a:ext>
                </a:extLst>
              </p:cNvPr>
              <p:cNvSpPr/>
              <p:nvPr/>
            </p:nvSpPr>
            <p:spPr>
              <a:xfrm>
                <a:off x="6736360" y="3756171"/>
                <a:ext cx="1619075" cy="908108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F35FC6-C616-F61A-8823-8A9C59637F4A}"/>
                  </a:ext>
                </a:extLst>
              </p:cNvPr>
              <p:cNvSpPr txBox="1"/>
              <p:nvPr/>
            </p:nvSpPr>
            <p:spPr>
              <a:xfrm>
                <a:off x="7222731" y="4025559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관심</a:t>
                </a:r>
                <a:endParaRPr lang="en-US" altLang="ko-KR" dirty="0"/>
              </a:p>
            </p:txBody>
          </p:sp>
        </p:grp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2291310-9307-1D1A-0E90-079CE93F57B1}"/>
                </a:ext>
              </a:extLst>
            </p:cNvPr>
            <p:cNvSpPr/>
            <p:nvPr/>
          </p:nvSpPr>
          <p:spPr>
            <a:xfrm rot="622210">
              <a:off x="6900980" y="4548744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61E73465-5E3C-8EE4-B11F-B5986F48FEE7}"/>
              </a:ext>
            </a:extLst>
          </p:cNvPr>
          <p:cNvGrpSpPr/>
          <p:nvPr/>
        </p:nvGrpSpPr>
        <p:grpSpPr>
          <a:xfrm>
            <a:off x="74620" y="2593970"/>
            <a:ext cx="1085850" cy="547012"/>
            <a:chOff x="628650" y="533400"/>
            <a:chExt cx="1323975" cy="642262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67FF13F-6274-8BF7-59C0-2682927AB67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4047BFB-974E-A7A8-A6A3-B0FDFB28CCAF}"/>
                </a:ext>
              </a:extLst>
            </p:cNvPr>
            <p:cNvSpPr txBox="1"/>
            <p:nvPr/>
          </p:nvSpPr>
          <p:spPr>
            <a:xfrm>
              <a:off x="986391" y="661378"/>
              <a:ext cx="647700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62D5F40-DE6E-6076-146A-E3A7DD44BFF6}"/>
              </a:ext>
            </a:extLst>
          </p:cNvPr>
          <p:cNvGrpSpPr/>
          <p:nvPr/>
        </p:nvGrpSpPr>
        <p:grpSpPr>
          <a:xfrm>
            <a:off x="3709586" y="335619"/>
            <a:ext cx="1145516" cy="547012"/>
            <a:chOff x="611879" y="533400"/>
            <a:chExt cx="1396726" cy="64226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E8B947F-CD49-115B-31B5-77251D9A694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911EF9C-453E-9014-F2A3-9C269271CED1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2C69263-F8E6-2FD5-765B-CCC907D722B0}"/>
              </a:ext>
            </a:extLst>
          </p:cNvPr>
          <p:cNvGrpSpPr/>
          <p:nvPr/>
        </p:nvGrpSpPr>
        <p:grpSpPr>
          <a:xfrm>
            <a:off x="4301079" y="6233385"/>
            <a:ext cx="1145516" cy="547012"/>
            <a:chOff x="611879" y="533400"/>
            <a:chExt cx="1396726" cy="642262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FEC7326-E526-ABE7-DAB2-9A748F32718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CC14669-90B9-5078-CE0C-79D3040903A0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636E60D-344E-B941-B7BD-C6556D43BC8E}"/>
              </a:ext>
            </a:extLst>
          </p:cNvPr>
          <p:cNvGrpSpPr/>
          <p:nvPr/>
        </p:nvGrpSpPr>
        <p:grpSpPr>
          <a:xfrm>
            <a:off x="3709586" y="2175690"/>
            <a:ext cx="1145516" cy="547012"/>
            <a:chOff x="611879" y="533400"/>
            <a:chExt cx="1396726" cy="642262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8C561E45-34C6-B512-B069-9D97D5F837B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D7D2A95-836E-419C-03BB-3D227CC52B13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DB712F3-91B7-C1A4-B9E5-5CA6ABD4881F}"/>
              </a:ext>
            </a:extLst>
          </p:cNvPr>
          <p:cNvGrpSpPr/>
          <p:nvPr/>
        </p:nvGrpSpPr>
        <p:grpSpPr>
          <a:xfrm>
            <a:off x="5744667" y="4718726"/>
            <a:ext cx="1145516" cy="547012"/>
            <a:chOff x="611879" y="533400"/>
            <a:chExt cx="1396726" cy="64226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34744B3A-8DCD-2250-387F-3CEA23FCB91D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68F3C5F-20EB-E0E5-B5CB-ADEDEC2C706A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2E7B4A8-1574-A221-0C0B-1011F9982E1C}"/>
              </a:ext>
            </a:extLst>
          </p:cNvPr>
          <p:cNvGrpSpPr/>
          <p:nvPr/>
        </p:nvGrpSpPr>
        <p:grpSpPr>
          <a:xfrm>
            <a:off x="8481970" y="1034719"/>
            <a:ext cx="1145516" cy="547012"/>
            <a:chOff x="611879" y="533400"/>
            <a:chExt cx="1396726" cy="642262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01423D6-7736-CA92-48F2-8219C4F4547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5E45DD-1AE4-16DD-B9DE-06A8F5E03CE4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31E3090-9398-E403-92A2-D099E7F40542}"/>
              </a:ext>
            </a:extLst>
          </p:cNvPr>
          <p:cNvGrpSpPr/>
          <p:nvPr/>
        </p:nvGrpSpPr>
        <p:grpSpPr>
          <a:xfrm>
            <a:off x="7295756" y="3419279"/>
            <a:ext cx="1091146" cy="547012"/>
            <a:chOff x="628650" y="533400"/>
            <a:chExt cx="1330433" cy="64226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4CB5842-B529-1E7D-74B8-E919260DE0F0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CBE426F-FE2F-0030-9A0D-02F5AF5802DD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340C3311-49B5-7649-C258-876BD042A51C}"/>
              </a:ext>
            </a:extLst>
          </p:cNvPr>
          <p:cNvGrpSpPr/>
          <p:nvPr/>
        </p:nvGrpSpPr>
        <p:grpSpPr>
          <a:xfrm>
            <a:off x="9081913" y="1655644"/>
            <a:ext cx="1091146" cy="547012"/>
            <a:chOff x="628650" y="533400"/>
            <a:chExt cx="1330433" cy="642262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3EB67B2F-E7C2-C499-868D-51D0FF3799B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CF8C5A8-091F-B63D-6720-E5797441AD70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D8EE95E-B9DC-86BE-6619-A1483FFB0C36}"/>
              </a:ext>
            </a:extLst>
          </p:cNvPr>
          <p:cNvGrpSpPr/>
          <p:nvPr/>
        </p:nvGrpSpPr>
        <p:grpSpPr>
          <a:xfrm>
            <a:off x="3147193" y="6129543"/>
            <a:ext cx="1091146" cy="547012"/>
            <a:chOff x="628650" y="533400"/>
            <a:chExt cx="1330433" cy="642262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7B6A46B-91CC-990B-C818-9D757534E95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AFEC0F5-98C1-61B8-A1B2-79B588111AF1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F18C09A-527B-AD21-6A5D-552C7FDD3DB4}"/>
              </a:ext>
            </a:extLst>
          </p:cNvPr>
          <p:cNvGrpSpPr/>
          <p:nvPr/>
        </p:nvGrpSpPr>
        <p:grpSpPr>
          <a:xfrm>
            <a:off x="10823171" y="4429883"/>
            <a:ext cx="1091146" cy="547012"/>
            <a:chOff x="628650" y="533400"/>
            <a:chExt cx="1330433" cy="642262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2212EEF-067E-51D0-6335-B9E6413FF89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DE1B766-0DD3-51BE-4E59-91015D4BF9A8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채팅번호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9703D7BA-60BE-DB1D-4DEB-3BFDFB558988}"/>
              </a:ext>
            </a:extLst>
          </p:cNvPr>
          <p:cNvGrpSpPr/>
          <p:nvPr/>
        </p:nvGrpSpPr>
        <p:grpSpPr>
          <a:xfrm>
            <a:off x="8709870" y="2289973"/>
            <a:ext cx="1091146" cy="547012"/>
            <a:chOff x="628650" y="533400"/>
            <a:chExt cx="1330433" cy="642262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E97D0DC-FCD4-5BB7-1500-C1EBE7F254D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145619-6A11-BD35-657C-DA16D5AA2BA4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ID</a:t>
              </a:r>
              <a:endParaRPr lang="ko-KR" altLang="en-US" sz="140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BEAF7A7-F7CF-FF8A-5AD0-7E1D68CFC9EE}"/>
              </a:ext>
            </a:extLst>
          </p:cNvPr>
          <p:cNvGrpSpPr/>
          <p:nvPr/>
        </p:nvGrpSpPr>
        <p:grpSpPr>
          <a:xfrm>
            <a:off x="101215" y="3860640"/>
            <a:ext cx="1091146" cy="547012"/>
            <a:chOff x="628650" y="533400"/>
            <a:chExt cx="1330433" cy="642262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4AD9688-FCF4-258A-93AA-0C72FAA8219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07BEE07-5F7B-40D2-93A8-6888FADAE113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닉네임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639D92A-0A4F-9F38-E8A1-14080E29D278}"/>
              </a:ext>
            </a:extLst>
          </p:cNvPr>
          <p:cNvGrpSpPr/>
          <p:nvPr/>
        </p:nvGrpSpPr>
        <p:grpSpPr>
          <a:xfrm>
            <a:off x="501246" y="4470120"/>
            <a:ext cx="1091146" cy="547012"/>
            <a:chOff x="628650" y="533400"/>
            <a:chExt cx="1330433" cy="642262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BD439D9-8DF8-2955-F9A1-DF2AD59007F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87A3C9B-67D8-AD5E-94BC-B13EF0EA6C4D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비밀번호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AB0240-5F70-E945-1E22-0FD087FDFFFB}"/>
              </a:ext>
            </a:extLst>
          </p:cNvPr>
          <p:cNvGrpSpPr/>
          <p:nvPr/>
        </p:nvGrpSpPr>
        <p:grpSpPr>
          <a:xfrm>
            <a:off x="1485798" y="4828420"/>
            <a:ext cx="1091146" cy="547012"/>
            <a:chOff x="628650" y="533400"/>
            <a:chExt cx="1330433" cy="642262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CD086DA7-5D37-4F41-E94E-F3D241084D9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86FFB17-5CF3-34F7-F8EA-52F2C6358D9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주소</a:t>
              </a:r>
              <a:endParaRPr lang="en-US" altLang="ko-KR" sz="1100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C5E83F76-E082-1A16-E15E-4AF11ACF39A7}"/>
              </a:ext>
            </a:extLst>
          </p:cNvPr>
          <p:cNvGrpSpPr/>
          <p:nvPr/>
        </p:nvGrpSpPr>
        <p:grpSpPr>
          <a:xfrm>
            <a:off x="572682" y="1981483"/>
            <a:ext cx="1091146" cy="547012"/>
            <a:chOff x="628650" y="533400"/>
            <a:chExt cx="1330433" cy="642262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609E717-3C02-5AF7-6474-06C2080FA5A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E0F4296-5F5A-7CDD-9ACB-2DF7A72B0298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전화번호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3C40D194-F486-B0EE-4A3B-D6082822EE89}"/>
              </a:ext>
            </a:extLst>
          </p:cNvPr>
          <p:cNvGrpSpPr/>
          <p:nvPr/>
        </p:nvGrpSpPr>
        <p:grpSpPr>
          <a:xfrm>
            <a:off x="8143391" y="4911036"/>
            <a:ext cx="1091146" cy="547012"/>
            <a:chOff x="628650" y="533400"/>
            <a:chExt cx="1330433" cy="64226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343C47D-EA75-E1F1-F375-5DC361E7EA3F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C433EA-930E-EFD5-7DBB-33521B0713F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판매자퇴장</a:t>
              </a: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2AA5425-7A92-676F-E02A-EC5E9F9035CF}"/>
              </a:ext>
            </a:extLst>
          </p:cNvPr>
          <p:cNvGrpSpPr/>
          <p:nvPr/>
        </p:nvGrpSpPr>
        <p:grpSpPr>
          <a:xfrm>
            <a:off x="6209126" y="2998785"/>
            <a:ext cx="1105119" cy="547012"/>
            <a:chOff x="596458" y="544302"/>
            <a:chExt cx="1347471" cy="642262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93B0D13-F667-C1A9-0F8E-75F30CF4024D}"/>
                </a:ext>
              </a:extLst>
            </p:cNvPr>
            <p:cNvSpPr/>
            <p:nvPr/>
          </p:nvSpPr>
          <p:spPr>
            <a:xfrm>
              <a:off x="596458" y="544302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425B0E6-C862-C42C-950F-75675F25E401}"/>
                </a:ext>
              </a:extLst>
            </p:cNvPr>
            <p:cNvSpPr txBox="1"/>
            <p:nvPr/>
          </p:nvSpPr>
          <p:spPr>
            <a:xfrm>
              <a:off x="619953" y="706290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게시글제목</a:t>
              </a: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421CAEA-A758-903A-54EF-B8D6B90AD4A2}"/>
              </a:ext>
            </a:extLst>
          </p:cNvPr>
          <p:cNvGrpSpPr/>
          <p:nvPr/>
        </p:nvGrpSpPr>
        <p:grpSpPr>
          <a:xfrm>
            <a:off x="4868857" y="2158838"/>
            <a:ext cx="1091146" cy="547012"/>
            <a:chOff x="628650" y="533400"/>
            <a:chExt cx="1330433" cy="642262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74624EC5-ACCD-0490-DEFD-C4BC1FDDB760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B9ADBD6-04D6-4328-BFCA-A2A476741748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ID</a:t>
              </a:r>
              <a:endParaRPr lang="ko-KR" altLang="en-US" sz="1400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D879EB72-5AD5-9097-5E60-62D9B507F9DB}"/>
              </a:ext>
            </a:extLst>
          </p:cNvPr>
          <p:cNvGrpSpPr/>
          <p:nvPr/>
        </p:nvGrpSpPr>
        <p:grpSpPr>
          <a:xfrm>
            <a:off x="2932216" y="3666444"/>
            <a:ext cx="1091146" cy="547012"/>
            <a:chOff x="628650" y="533400"/>
            <a:chExt cx="1330433" cy="642262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9250F20-00DA-F636-7CCB-A3DCB8B3A46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84DD7C6-F7AB-9CF8-8588-D2BA8960924B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298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카테고리번호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9BE1C59-3818-3890-5CC8-CF0112387980}"/>
              </a:ext>
            </a:extLst>
          </p:cNvPr>
          <p:cNvGrpSpPr/>
          <p:nvPr/>
        </p:nvGrpSpPr>
        <p:grpSpPr>
          <a:xfrm>
            <a:off x="3792572" y="4151614"/>
            <a:ext cx="1091146" cy="547012"/>
            <a:chOff x="628650" y="533400"/>
            <a:chExt cx="1330433" cy="642262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2F88A1F-D91F-F270-8EA3-DE01D0CD871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67EDA6D-E4ED-1A19-E38A-BA63CDD81E2D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가격</a:t>
              </a: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EB3F30D-1292-E431-D178-F45AB840D849}"/>
              </a:ext>
            </a:extLst>
          </p:cNvPr>
          <p:cNvGrpSpPr/>
          <p:nvPr/>
        </p:nvGrpSpPr>
        <p:grpSpPr>
          <a:xfrm>
            <a:off x="4989189" y="4065574"/>
            <a:ext cx="1091146" cy="547012"/>
            <a:chOff x="628650" y="533400"/>
            <a:chExt cx="1330433" cy="64226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F6D825E-A9DE-86BC-E3B4-237870FE3CD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5544E74-E178-4857-8DBB-1BAB249D5D6A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게시글내용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1F73538-3671-B15E-12CF-C21740A63E6E}"/>
              </a:ext>
            </a:extLst>
          </p:cNvPr>
          <p:cNvGrpSpPr/>
          <p:nvPr/>
        </p:nvGrpSpPr>
        <p:grpSpPr>
          <a:xfrm>
            <a:off x="2846366" y="1608047"/>
            <a:ext cx="1091146" cy="547012"/>
            <a:chOff x="628650" y="533400"/>
            <a:chExt cx="1330433" cy="642262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1123EBC-E44D-690E-FB52-4A95A2D4EB2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19440A5-AA2C-6EEE-CBDA-BF87C9D3B3B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게시글사진</a:t>
              </a: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424C44D-6B93-EE42-B619-B7ABCBC02AE5}"/>
              </a:ext>
            </a:extLst>
          </p:cNvPr>
          <p:cNvGrpSpPr/>
          <p:nvPr/>
        </p:nvGrpSpPr>
        <p:grpSpPr>
          <a:xfrm>
            <a:off x="3033704" y="2675373"/>
            <a:ext cx="1091146" cy="547012"/>
            <a:chOff x="628650" y="533400"/>
            <a:chExt cx="1330433" cy="642262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50A981C-73AC-F532-E93A-C93DD5FEC2D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62EC7F8-8D20-9BFE-0035-A2F26DC1DBAB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게시글상태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685DEBA0-5908-EEC8-6AD1-8FD0EC689885}"/>
              </a:ext>
            </a:extLst>
          </p:cNvPr>
          <p:cNvGrpSpPr/>
          <p:nvPr/>
        </p:nvGrpSpPr>
        <p:grpSpPr>
          <a:xfrm>
            <a:off x="5803834" y="2465678"/>
            <a:ext cx="1091146" cy="547012"/>
            <a:chOff x="628650" y="533400"/>
            <a:chExt cx="1330433" cy="642262"/>
          </a:xfrm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312E137-DB0B-4DC3-9824-00B18C51C0F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95514B6-652F-343E-4CAE-008013179719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작성일자</a:t>
              </a: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3F5F9A9C-91D9-33AA-C74A-1226B874E7A3}"/>
              </a:ext>
            </a:extLst>
          </p:cNvPr>
          <p:cNvGrpSpPr/>
          <p:nvPr/>
        </p:nvGrpSpPr>
        <p:grpSpPr>
          <a:xfrm>
            <a:off x="5843996" y="3561252"/>
            <a:ext cx="1091146" cy="547012"/>
            <a:chOff x="628650" y="533400"/>
            <a:chExt cx="1330433" cy="642262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5D56A5C-CFC9-F36A-DF9C-DE8B9D85F17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B7F8667-94A9-9E8F-83DB-F385834FFB7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수정일자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A0C1AC6-7CF2-86C9-B254-48ED1477B0D6}"/>
              </a:ext>
            </a:extLst>
          </p:cNvPr>
          <p:cNvGrpSpPr/>
          <p:nvPr/>
        </p:nvGrpSpPr>
        <p:grpSpPr>
          <a:xfrm>
            <a:off x="8509155" y="3674682"/>
            <a:ext cx="1091146" cy="547012"/>
            <a:chOff x="628650" y="533400"/>
            <a:chExt cx="1330433" cy="642262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0BB07CB-D8D3-85EB-D667-B80F326D1B4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E2FF415-E253-71F0-0639-04FAB14B6F21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</a:t>
              </a: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D0DD4BD4-6032-DBC2-BFDF-409A293977B6}"/>
              </a:ext>
            </a:extLst>
          </p:cNvPr>
          <p:cNvGrpSpPr/>
          <p:nvPr/>
        </p:nvGrpSpPr>
        <p:grpSpPr>
          <a:xfrm>
            <a:off x="6493448" y="5283492"/>
            <a:ext cx="1091146" cy="547012"/>
            <a:chOff x="628650" y="533400"/>
            <a:chExt cx="1330433" cy="642262"/>
          </a:xfrm>
        </p:grpSpPr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50D7CDA2-61B3-F95E-1B40-E3C486E8856A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85145D8-A449-9B5A-7FFF-A89C37FCFA2F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6788514-7C7A-FB31-602B-FF92DDD2BAFB}"/>
              </a:ext>
            </a:extLst>
          </p:cNvPr>
          <p:cNvGrpSpPr/>
          <p:nvPr/>
        </p:nvGrpSpPr>
        <p:grpSpPr>
          <a:xfrm>
            <a:off x="9899372" y="6167620"/>
            <a:ext cx="1091146" cy="547012"/>
            <a:chOff x="628650" y="533400"/>
            <a:chExt cx="1330433" cy="642262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526F3E-06E7-9BF5-B62C-50BF5373B5C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8ABBABC-0280-9FD2-9914-1565DBB6A03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입력시간</a:t>
              </a: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BDB2796-3F4E-E506-D9E1-B19E9CEE7566}"/>
              </a:ext>
            </a:extLst>
          </p:cNvPr>
          <p:cNvGrpSpPr/>
          <p:nvPr/>
        </p:nvGrpSpPr>
        <p:grpSpPr>
          <a:xfrm>
            <a:off x="11032256" y="5952578"/>
            <a:ext cx="1091146" cy="547012"/>
            <a:chOff x="628650" y="533400"/>
            <a:chExt cx="1330433" cy="642262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A56A280B-F89F-A064-C0D6-1FD5EAE09D4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C56BC7-2BF4-3347-9A14-C10D07EDFEE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채팅내용</a:t>
              </a: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2DD61AE-7961-A915-6069-83D9DB52011A}"/>
              </a:ext>
            </a:extLst>
          </p:cNvPr>
          <p:cNvGrpSpPr/>
          <p:nvPr/>
        </p:nvGrpSpPr>
        <p:grpSpPr>
          <a:xfrm>
            <a:off x="1970397" y="2133536"/>
            <a:ext cx="1091146" cy="547012"/>
            <a:chOff x="628650" y="533400"/>
            <a:chExt cx="1330433" cy="642262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0B5A9F5-3352-C76B-633C-62D1491AA07D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048C6F8-347F-7718-D7EE-575573B8111A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평점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5485BA11-55E1-E90B-867A-DF0DD534E198}"/>
              </a:ext>
            </a:extLst>
          </p:cNvPr>
          <p:cNvGrpSpPr/>
          <p:nvPr/>
        </p:nvGrpSpPr>
        <p:grpSpPr>
          <a:xfrm>
            <a:off x="7549010" y="5470231"/>
            <a:ext cx="1091146" cy="547012"/>
            <a:chOff x="628650" y="533400"/>
            <a:chExt cx="1330433" cy="642262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35D33AFC-47FC-9E33-42F9-BC751F4D4DF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55295B3-745F-BFFB-F214-E10FECD23161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구매자퇴장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E28CCD5-4999-4687-2DDB-CC96833B4D9E}"/>
              </a:ext>
            </a:extLst>
          </p:cNvPr>
          <p:cNvGrpSpPr/>
          <p:nvPr/>
        </p:nvGrpSpPr>
        <p:grpSpPr>
          <a:xfrm>
            <a:off x="5064017" y="343640"/>
            <a:ext cx="1091147" cy="547012"/>
            <a:chOff x="628650" y="533400"/>
            <a:chExt cx="1330434" cy="642262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CBACAF24-7404-1C29-1791-37C295A3346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15CF527-47A9-B346-5DE0-E1C0EC3FA639}"/>
                </a:ext>
              </a:extLst>
            </p:cNvPr>
            <p:cNvSpPr txBox="1"/>
            <p:nvPr/>
          </p:nvSpPr>
          <p:spPr>
            <a:xfrm>
              <a:off x="635108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카테고리유형</a:t>
              </a: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373B7A19-DBD2-7474-01C2-92F9F2ECB10B}"/>
              </a:ext>
            </a:extLst>
          </p:cNvPr>
          <p:cNvGrpSpPr/>
          <p:nvPr/>
        </p:nvGrpSpPr>
        <p:grpSpPr>
          <a:xfrm>
            <a:off x="2689186" y="4919404"/>
            <a:ext cx="1091146" cy="547012"/>
            <a:chOff x="628650" y="533400"/>
            <a:chExt cx="1330433" cy="642262"/>
          </a:xfrm>
        </p:grpSpPr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997855EF-F481-DEDD-470A-4C0B506A93B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F2E2D2E-AF4C-F12B-6821-7248A71623EB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3D3CDBAC-A9FA-37C3-B290-3CF3C2D6814B}"/>
              </a:ext>
            </a:extLst>
          </p:cNvPr>
          <p:cNvGrpSpPr/>
          <p:nvPr/>
        </p:nvGrpSpPr>
        <p:grpSpPr>
          <a:xfrm>
            <a:off x="2677385" y="5545805"/>
            <a:ext cx="1091146" cy="547012"/>
            <a:chOff x="628650" y="533400"/>
            <a:chExt cx="1330433" cy="642262"/>
          </a:xfrm>
        </p:grpSpPr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973FB061-EFBD-6AAE-3849-E8A707D12CC8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ED2EFF0-17C1-BD47-154E-568B02CE8B23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</a:t>
              </a: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D0ECF398-E41B-653B-7C88-C496098D302B}"/>
              </a:ext>
            </a:extLst>
          </p:cNvPr>
          <p:cNvGrpSpPr/>
          <p:nvPr/>
        </p:nvGrpSpPr>
        <p:grpSpPr>
          <a:xfrm>
            <a:off x="5477179" y="6257867"/>
            <a:ext cx="1091146" cy="547012"/>
            <a:chOff x="628650" y="533400"/>
            <a:chExt cx="1330433" cy="642262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6D826A90-6CE9-DABF-0A94-C8B2AA2CACB4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E5BD3B7-863E-7503-0AD2-99BAB48AB014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거래날짜</a:t>
              </a: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D98310-8836-B4CC-514F-E41E5154A28C}"/>
              </a:ext>
            </a:extLst>
          </p:cNvPr>
          <p:cNvGrpSpPr/>
          <p:nvPr/>
        </p:nvGrpSpPr>
        <p:grpSpPr>
          <a:xfrm>
            <a:off x="5620354" y="5665208"/>
            <a:ext cx="1091146" cy="547012"/>
            <a:chOff x="628650" y="533400"/>
            <a:chExt cx="1330433" cy="642262"/>
          </a:xfrm>
        </p:grpSpPr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89F883A-729A-7FEF-4B52-0D7F44D1F2C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8A3A912-9F6E-57EA-8985-462F167B9EC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평점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0975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7237" y="0"/>
            <a:ext cx="103175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487" y="0"/>
            <a:ext cx="12218974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와이드스크린</ep:PresentationFormat>
  <ep:Paragraphs>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2023-01-11T12:07:29.000</dcterms:created>
  <dc:creator>KOSMO</dc:creator>
  <cp:lastModifiedBy>kosmo</cp:lastModifiedBy>
  <dcterms:modified xsi:type="dcterms:W3CDTF">2023-01-12T05:48:22.871</dcterms:modified>
  <cp:revision>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