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9"/>
  </p:notesMasterIdLst>
  <p:sldIdLst>
    <p:sldId id="372" r:id="rId2"/>
    <p:sldId id="348" r:id="rId3"/>
    <p:sldId id="373" r:id="rId4"/>
    <p:sldId id="349" r:id="rId5"/>
    <p:sldId id="350" r:id="rId6"/>
    <p:sldId id="351" r:id="rId7"/>
    <p:sldId id="352" r:id="rId8"/>
    <p:sldId id="374" r:id="rId9"/>
    <p:sldId id="355" r:id="rId10"/>
    <p:sldId id="375" r:id="rId11"/>
    <p:sldId id="356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4625" autoAdjust="0"/>
  </p:normalViewPr>
  <p:slideViewPr>
    <p:cSldViewPr>
      <p:cViewPr varScale="1">
        <p:scale>
          <a:sx n="102" d="100"/>
          <a:sy n="102" d="100"/>
        </p:scale>
        <p:origin x="-7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299BC8C-D05E-4966-90C6-DB66949B9446}" type="datetime1">
              <a:rPr lang="ko-KR" altLang="en-US" smtClean="0"/>
              <a:t>2018-06-04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ootstrap4.kr/" TargetMode="External"/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w3schools.com/bootstrap4/" TargetMode="External"/><Relationship Id="rId4" Type="http://schemas.openxmlformats.org/officeDocument/2006/relationships/hyperlink" Target="https://bootswatch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ootstrap4.kr/docs/4.0/getting-started/downlo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ootstrap4.kr/docs/4.0/getting-started/introduction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3schools.com/bootstrap/bootstrap_ref_all_classes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eveloper.mozilla.org/en-US/docs/Web/CSS/CSS_Flexible_Box_Layout/Using_CSS_flexible_box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부트스트랩</a:t>
            </a:r>
            <a:r>
              <a:rPr lang="en-US" altLang="ko-KR" dirty="0" smtClean="0"/>
              <a:t>(Bootstrap)</a:t>
            </a:r>
            <a:br>
              <a:rPr lang="en-US" altLang="ko-KR" dirty="0" smtClean="0"/>
            </a:br>
            <a:r>
              <a:rPr lang="ko-KR" altLang="en-US" sz="1800" dirty="0" err="1" smtClean="0"/>
              <a:t>트위터사가</a:t>
            </a:r>
            <a:r>
              <a:rPr lang="ko-KR" altLang="en-US" sz="1800" dirty="0" smtClean="0"/>
              <a:t> 만든 </a:t>
            </a:r>
            <a:r>
              <a:rPr lang="en-US" altLang="ko-KR" sz="1800" dirty="0"/>
              <a:t>HTML, CSS, </a:t>
            </a:r>
            <a:r>
              <a:rPr lang="en-US" altLang="ko-KR" sz="1800" dirty="0" smtClean="0"/>
              <a:t>JS </a:t>
            </a:r>
            <a:r>
              <a:rPr lang="ko-KR" altLang="en-US" sz="1800" dirty="0" smtClean="0"/>
              <a:t>개발을 위한 </a:t>
            </a:r>
            <a:r>
              <a:rPr lang="ko-KR" altLang="en-US" sz="1800" dirty="0" err="1" smtClean="0"/>
              <a:t>오픈소스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툴킷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ko-KR" altLang="en-US" sz="1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942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컨텐츠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타이포그래피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Typography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4067175" cy="3943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980726"/>
            <a:ext cx="4019550" cy="5762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70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컨텐츠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테이블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각종 테이블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.table</a:t>
            </a:r>
            <a:r>
              <a:rPr lang="ko-KR" altLang="en-US" dirty="0" smtClean="0"/>
              <a:t> </a:t>
            </a:r>
            <a:r>
              <a:rPr lang="en-US" altLang="ko-KR" dirty="0" smtClean="0"/>
              <a:t>.table-dark .table-striped .table-bordered .table-hover </a:t>
            </a:r>
          </a:p>
          <a:p>
            <a:pPr lvl="1"/>
            <a:r>
              <a:rPr lang="en-US" altLang="ko-KR" dirty="0" smtClean="0"/>
              <a:t>.table-</a:t>
            </a:r>
            <a:r>
              <a:rPr lang="en-US" altLang="ko-KR" dirty="0" err="1" smtClean="0"/>
              <a:t>sm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97952"/>
            <a:ext cx="3733773" cy="291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401820"/>
            <a:ext cx="2671662" cy="4288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140968"/>
            <a:ext cx="280035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86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컨텐츠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피규어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반응형</a:t>
            </a:r>
            <a:r>
              <a:rPr lang="ko-KR" altLang="en-US" dirty="0" smtClean="0"/>
              <a:t> 이미지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-fluid </a:t>
            </a:r>
          </a:p>
          <a:p>
            <a:r>
              <a:rPr lang="ko-KR" altLang="en-US" dirty="0" err="1" smtClean="0"/>
              <a:t>섬네일</a:t>
            </a:r>
            <a:r>
              <a:rPr lang="ko-KR" altLang="en-US" dirty="0" smtClean="0"/>
              <a:t> 이미지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-thumbnail </a:t>
            </a:r>
          </a:p>
          <a:p>
            <a:r>
              <a:rPr lang="ko-KR" altLang="en-US" dirty="0" smtClean="0"/>
              <a:t>이미지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정렬 </a:t>
            </a:r>
            <a:r>
              <a:rPr lang="en-US" altLang="ko-KR" dirty="0" smtClean="0"/>
              <a:t>.float-left .float-right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68960"/>
            <a:ext cx="4481686" cy="319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240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컴포넌트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알림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84784"/>
            <a:ext cx="375285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3819525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812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컴포넌트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배지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41" y="2204864"/>
            <a:ext cx="5562600" cy="422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7" y="254359"/>
            <a:ext cx="4352925" cy="2486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6" y="2852936"/>
            <a:ext cx="4352925" cy="2206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924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컴포넌트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버튼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6073118" cy="279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672130"/>
            <a:ext cx="5359152" cy="30409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49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컴포넌트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버튼 그룹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5029200" cy="2038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988840"/>
            <a:ext cx="5848350" cy="4200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071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컴포넌트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카드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81" y="1556792"/>
            <a:ext cx="5083398" cy="49312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701" y="620688"/>
            <a:ext cx="4887873" cy="43236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356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컴포넌트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캐러셀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캐러셀</a:t>
            </a:r>
            <a:r>
              <a:rPr lang="ko-KR" altLang="en-US" dirty="0"/>
              <a:t> </a:t>
            </a:r>
            <a:r>
              <a:rPr lang="en-US" altLang="ko-KR" dirty="0"/>
              <a:t>Carousel</a:t>
            </a:r>
          </a:p>
          <a:p>
            <a:pPr lvl="1"/>
            <a:r>
              <a:rPr lang="ko-KR" altLang="en-US" dirty="0"/>
              <a:t>회전목마와 같이 순환하는 슬라이드 쇼</a:t>
            </a:r>
            <a:r>
              <a:rPr lang="en-US" altLang="ko-KR" dirty="0"/>
              <a:t>(</a:t>
            </a:r>
            <a:r>
              <a:rPr lang="ko-KR" altLang="en-US" dirty="0"/>
              <a:t>이미지 또는 텍스트 슬라이드</a:t>
            </a:r>
            <a:r>
              <a:rPr lang="en-US" altLang="ko-KR" dirty="0"/>
              <a:t>)</a:t>
            </a:r>
            <a:r>
              <a:rPr lang="ko-KR" altLang="en-US" dirty="0"/>
              <a:t>를 구성하는 컴포넌트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509529"/>
            <a:ext cx="4516740" cy="4160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0551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컴포넌트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컬랩스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71342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798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Bootstrap </a:t>
            </a:r>
            <a:r>
              <a:rPr lang="ko-KR" altLang="en-US" dirty="0" smtClean="0"/>
              <a:t>기술 소개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부트스트랩</a:t>
            </a:r>
            <a:r>
              <a:rPr lang="en-US" altLang="ko-KR" dirty="0" smtClean="0"/>
              <a:t>(Bootstrap)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트위터</a:t>
            </a:r>
            <a:r>
              <a:rPr lang="ko-KR" altLang="en-US" dirty="0" smtClean="0"/>
              <a:t> 사가 만든 편리하고 효율적인 </a:t>
            </a:r>
            <a:r>
              <a:rPr lang="en-US" altLang="ko-KR" dirty="0" smtClean="0"/>
              <a:t>HTML5, CSS3,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오픈소스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툴킷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반응형</a:t>
            </a:r>
            <a:r>
              <a:rPr lang="en-US" altLang="ko-KR" dirty="0" smtClean="0"/>
              <a:t>(responsive), </a:t>
            </a:r>
            <a:r>
              <a:rPr lang="ko-KR" altLang="en-US" dirty="0" err="1" smtClean="0"/>
              <a:t>모바일위주</a:t>
            </a:r>
            <a:r>
              <a:rPr lang="en-US" altLang="ko-KR" dirty="0" smtClean="0"/>
              <a:t>(mobile first) </a:t>
            </a:r>
            <a:r>
              <a:rPr lang="ko-KR" altLang="en-US" dirty="0" smtClean="0"/>
              <a:t>웹 개발을 위한 웹 프레임워크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전문가들이 미리 만들어놓은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클래스들을 사용하여 높은 품질의 </a:t>
            </a:r>
            <a:r>
              <a:rPr lang="ko-KR" altLang="en-US" dirty="0" err="1" smtClean="0"/>
              <a:t>웹페이지를</a:t>
            </a:r>
            <a:r>
              <a:rPr lang="ko-KR" altLang="en-US" dirty="0" smtClean="0"/>
              <a:t> 손쉽게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jQuery </a:t>
            </a:r>
            <a:r>
              <a:rPr lang="ko-KR" altLang="en-US" dirty="0" smtClean="0"/>
              <a:t>프레임워크를 이용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AutoShape 2" descr="파일:attachment/Bootstrap/bootstrap.p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파일:attachment/Bootstrap/bootstrap.png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221088"/>
            <a:ext cx="26765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30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컴포넌트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드롭다운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683895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77" y="2996952"/>
            <a:ext cx="6648450" cy="3590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501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컴포넌트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폼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5794475" cy="52451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797" y="738815"/>
            <a:ext cx="5533082" cy="30275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093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컴포넌트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점보트론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5260641" cy="516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792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컴포넌트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목록그룹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060848"/>
            <a:ext cx="5000625" cy="436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804292"/>
            <a:ext cx="4902288" cy="3790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592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컴포넌트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</a:t>
            </a:r>
            <a:r>
              <a:rPr lang="en-US" altLang="ko-KR" dirty="0" smtClean="0"/>
              <a:t>(modal)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4914001" cy="50890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852936"/>
            <a:ext cx="4700190" cy="38232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718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컴포넌트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내비게이션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5317403" cy="41764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013" y="159601"/>
            <a:ext cx="3185469" cy="33841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013" y="3784984"/>
            <a:ext cx="3185468" cy="2773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059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컴포넌트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내비게이션바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4"/>
            <a:ext cx="6426327" cy="5300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1038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페이지를 갖는 메뉴 시스템 작성하기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홈페이지 메뉴 구상 </a:t>
            </a:r>
            <a:endParaRPr lang="en-US" altLang="ko-KR" dirty="0" smtClean="0"/>
          </a:p>
          <a:p>
            <a:r>
              <a:rPr lang="en-US" altLang="ko-KR" dirty="0" smtClean="0"/>
              <a:t>Index.html </a:t>
            </a:r>
            <a:r>
              <a:rPr lang="ko-KR" altLang="en-US" dirty="0" smtClean="0"/>
              <a:t>파일에 </a:t>
            </a:r>
            <a:r>
              <a:rPr lang="ko-KR" altLang="en-US" dirty="0" err="1" smtClean="0"/>
              <a:t>내비게이션바</a:t>
            </a:r>
            <a:r>
              <a:rPr lang="ko-KR" altLang="en-US" dirty="0" smtClean="0"/>
              <a:t> 추가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메뉴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의 파일명 지정 </a:t>
            </a:r>
            <a:endParaRPr lang="en-US" altLang="ko-KR" dirty="0" smtClean="0"/>
          </a:p>
          <a:p>
            <a:r>
              <a:rPr lang="ko-KR" altLang="en-US" dirty="0" smtClean="0"/>
              <a:t>이 파일을 복사하여 다른 파일명으로 저장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내용 수정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</a:t>
            </a:r>
            <a:r>
              <a:rPr lang="ko-KR" altLang="en-US" dirty="0" smtClean="0"/>
              <a:t>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active</a:t>
            </a:r>
            <a:r>
              <a:rPr lang="ko-KR" altLang="en-US" dirty="0" smtClean="0"/>
              <a:t>로 지정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5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Bootstrap </a:t>
            </a:r>
            <a:r>
              <a:rPr lang="ko-KR" altLang="en-US" dirty="0" smtClean="0"/>
              <a:t>기술 소개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부트스트랩</a:t>
            </a:r>
            <a:r>
              <a:rPr lang="en-US" altLang="ko-KR" dirty="0" smtClean="0"/>
              <a:t>(Bootstrap)</a:t>
            </a:r>
            <a:r>
              <a:rPr lang="ko-KR" altLang="en-US" dirty="0"/>
              <a:t> </a:t>
            </a:r>
            <a:r>
              <a:rPr lang="ko-KR" altLang="en-US" dirty="0" smtClean="0"/>
              <a:t>관련 자료 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2"/>
              </a:rPr>
              <a:t>http://getbootstrap.com/</a:t>
            </a:r>
            <a:r>
              <a:rPr lang="en-US" altLang="ko-KR" dirty="0" smtClean="0"/>
              <a:t> (</a:t>
            </a:r>
            <a:r>
              <a:rPr lang="ko-KR" altLang="en-US" dirty="0" smtClean="0"/>
              <a:t>영문 홈페이지 </a:t>
            </a:r>
            <a:r>
              <a:rPr lang="en-US" altLang="ko-KR" dirty="0" smtClean="0"/>
              <a:t>v4.1.1)</a:t>
            </a:r>
          </a:p>
          <a:p>
            <a:pPr lvl="1"/>
            <a:r>
              <a:rPr lang="en-US" altLang="ko-KR" dirty="0" smtClean="0">
                <a:hlinkClick r:id="rId3"/>
              </a:rPr>
              <a:t>http://bootstrap4.kr/</a:t>
            </a:r>
            <a:r>
              <a:rPr lang="en-US" altLang="ko-KR" dirty="0" smtClean="0"/>
              <a:t> (</a:t>
            </a:r>
            <a:r>
              <a:rPr lang="ko-KR" altLang="en-US" dirty="0" smtClean="0"/>
              <a:t>한글 문서 서비스</a:t>
            </a:r>
            <a:r>
              <a:rPr lang="en-US" altLang="ko-KR" dirty="0" smtClean="0"/>
              <a:t>, v4.0.0)</a:t>
            </a:r>
          </a:p>
          <a:p>
            <a:pPr lvl="1"/>
            <a:r>
              <a:rPr lang="en-US" altLang="ko-KR" dirty="0" smtClean="0">
                <a:hlinkClick r:id="rId4"/>
              </a:rPr>
              <a:t>https://bootswatch.com/</a:t>
            </a:r>
            <a:r>
              <a:rPr lang="en-US" altLang="ko-KR" dirty="0" smtClean="0"/>
              <a:t> (</a:t>
            </a:r>
            <a:r>
              <a:rPr lang="ko-KR" altLang="en-US" dirty="0" smtClean="0"/>
              <a:t>부트스트랩 테마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>
                <a:hlinkClick r:id="rId5"/>
              </a:rPr>
              <a:t>https://www.w3schools.com/bootstrap4/</a:t>
            </a:r>
            <a:r>
              <a:rPr lang="en-US" altLang="ko-KR" dirty="0" smtClean="0"/>
              <a:t> (w3schools.com</a:t>
            </a:r>
            <a:r>
              <a:rPr lang="ko-KR" altLang="en-US" dirty="0" smtClean="0"/>
              <a:t>에서 제공하는 </a:t>
            </a:r>
            <a:r>
              <a:rPr lang="en-US" altLang="ko-KR" dirty="0" smtClean="0"/>
              <a:t>Bootstrap 4 </a:t>
            </a:r>
            <a:r>
              <a:rPr lang="ko-KR" altLang="en-US" dirty="0" err="1" smtClean="0"/>
              <a:t>튜토리얼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AutoShape 2" descr="파일:attachment/Bootstrap/bootstrap.p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파일:attachment/Bootstrap/bootstrap.png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046" y="3789040"/>
            <a:ext cx="6336704" cy="2829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52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Bootstrap </a:t>
            </a:r>
            <a:r>
              <a:rPr lang="ko-KR" altLang="en-US" dirty="0" smtClean="0"/>
              <a:t>기술 소개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부트스트랩 프로젝트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시작 방법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소스를 </a:t>
            </a:r>
            <a:r>
              <a:rPr lang="ko-KR" altLang="en-US" dirty="0" err="1" smtClean="0"/>
              <a:t>다운로드하여</a:t>
            </a:r>
            <a:r>
              <a:rPr lang="ko-KR" altLang="en-US" dirty="0" smtClean="0"/>
              <a:t> 사용하는 방법  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2"/>
              </a:rPr>
              <a:t>http://bootstrap4.kr/docs/4.0/getting-started/download/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zip</a:t>
            </a:r>
            <a:r>
              <a:rPr lang="ko-KR" altLang="en-US" dirty="0"/>
              <a:t>파일 </a:t>
            </a:r>
            <a:r>
              <a:rPr lang="ko-KR" altLang="en-US" dirty="0" smtClean="0"/>
              <a:t>다운로드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압축</a:t>
            </a:r>
            <a:r>
              <a:rPr lang="en-US" altLang="ko-KR" dirty="0" smtClean="0"/>
              <a:t> </a:t>
            </a:r>
            <a:r>
              <a:rPr lang="ko-KR" altLang="en-US" dirty="0" smtClean="0"/>
              <a:t>풀기 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컴파일된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를 다운로드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내 서버에서 제공하는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사용 </a:t>
            </a:r>
            <a:endParaRPr lang="en-US" altLang="ko-KR" dirty="0"/>
          </a:p>
          <a:p>
            <a:pPr lvl="1"/>
            <a:r>
              <a:rPr lang="en-US" altLang="ko-KR" dirty="0" smtClean="0"/>
              <a:t>CDN(</a:t>
            </a:r>
            <a:r>
              <a:rPr lang="en-US" altLang="ko-KR" dirty="0"/>
              <a:t>content delivery network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이용하는 방법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CDN </a:t>
            </a:r>
            <a:r>
              <a:rPr lang="ko-KR" altLang="en-US" dirty="0" smtClean="0"/>
              <a:t>서버에서 제공하는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링크하여 사용 </a:t>
            </a:r>
            <a:endParaRPr lang="en-US" altLang="ko-KR" dirty="0" smtClean="0"/>
          </a:p>
          <a:p>
            <a:pPr lvl="2"/>
            <a:r>
              <a:rPr lang="ko-KR" altLang="en-US" dirty="0"/>
              <a:t>기본 템플릿을 복사하여 시작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패키지 매니저를 이용하여 설치하여 사용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1" y="188640"/>
            <a:ext cx="26765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881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20627"/>
            <a:ext cx="782955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Bootstrap </a:t>
            </a:r>
            <a:r>
              <a:rPr lang="ko-KR" altLang="en-US" dirty="0"/>
              <a:t>기술 소개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기본 템플릿을 이용하여 페이지 작성 시작 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3"/>
              </a:rPr>
              <a:t>http://bootstrap4.kr/docs/4.0/getting-started/introduction</a:t>
            </a:r>
            <a:r>
              <a:rPr lang="en-US" altLang="ko-KR" dirty="0" smtClean="0">
                <a:hlinkClick r:id="rId3"/>
              </a:rPr>
              <a:t>/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41984" y="3789040"/>
            <a:ext cx="275908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Bootstrap</a:t>
            </a:r>
            <a:r>
              <a:rPr lang="ko-KR" altLang="en-US" dirty="0" smtClean="0"/>
              <a:t>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파일 링크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24128" y="4725144"/>
            <a:ext cx="328647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Bootstrap</a:t>
            </a:r>
            <a:r>
              <a:rPr lang="ko-KR" altLang="en-US" dirty="0" smtClean="0"/>
              <a:t>이 정상 작동하려면 </a:t>
            </a:r>
            <a:endParaRPr lang="en-US" altLang="ko-KR" dirty="0" smtClean="0"/>
          </a:p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가 반드시 필요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27130" y="6228020"/>
            <a:ext cx="238879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Bootstrap.min.js</a:t>
            </a:r>
            <a:r>
              <a:rPr lang="ko-KR" altLang="en-US" dirty="0" smtClean="0"/>
              <a:t> 포</a:t>
            </a:r>
            <a:r>
              <a:rPr lang="ko-KR" altLang="en-US" dirty="0"/>
              <a:t>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8024" y="3140968"/>
            <a:ext cx="403187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반응형</a:t>
            </a:r>
            <a:r>
              <a:rPr lang="ko-KR" altLang="en-US" dirty="0"/>
              <a:t> 동작을 위해 </a:t>
            </a:r>
            <a:r>
              <a:rPr lang="ko-KR" altLang="en-US" dirty="0" err="1"/>
              <a:t>뷰포트</a:t>
            </a:r>
            <a:r>
              <a:rPr lang="ko-KR" altLang="en-US" dirty="0"/>
              <a:t> 메타 태그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23728" y="6381328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CDN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이용하는 사례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69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컨테이너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Bootstrap</a:t>
            </a:r>
            <a:r>
              <a:rPr lang="ko-KR" altLang="en-US" dirty="0" smtClean="0"/>
              <a:t>은 전문가가 디자인한 클래스</a:t>
            </a:r>
            <a:r>
              <a:rPr lang="en-US" altLang="ko-KR" dirty="0" smtClean="0"/>
              <a:t>(class)</a:t>
            </a:r>
            <a:r>
              <a:rPr lang="ko-KR" altLang="en-US" dirty="0" smtClean="0"/>
              <a:t>들의 모음 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www.w3schools.com/bootstrap/bootstrap_ref_all_classes.asp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ko-KR" altLang="en-US" dirty="0" smtClean="0"/>
              <a:t>첫 번째 해야 하는 일은 컨테이너 클래스 사용하기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26" y="3429000"/>
            <a:ext cx="7328936" cy="27367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0" y="4221088"/>
            <a:ext cx="307167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고정폭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콘테이너</a:t>
            </a:r>
            <a:r>
              <a:rPr lang="ko-KR" altLang="en-US" dirty="0" smtClean="0"/>
              <a:t>  </a:t>
            </a:r>
            <a:r>
              <a:rPr lang="en-US" altLang="ko-KR" dirty="0" smtClean="0"/>
              <a:t>.container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5445224"/>
            <a:ext cx="360906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</a:t>
            </a:r>
            <a:r>
              <a:rPr lang="ko-KR" altLang="en-US" dirty="0"/>
              <a:t>대</a:t>
            </a:r>
            <a:r>
              <a:rPr lang="ko-KR" altLang="en-US" dirty="0" smtClean="0"/>
              <a:t>폭 </a:t>
            </a:r>
            <a:r>
              <a:rPr lang="ko-KR" altLang="en-US" dirty="0" err="1" smtClean="0"/>
              <a:t>콘테이너</a:t>
            </a:r>
            <a:r>
              <a:rPr lang="ko-KR" altLang="en-US" dirty="0" smtClean="0"/>
              <a:t>  </a:t>
            </a:r>
            <a:r>
              <a:rPr lang="en-US" altLang="ko-KR" dirty="0" smtClean="0"/>
              <a:t>.container-fluid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76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시스템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그리드</a:t>
            </a:r>
            <a:r>
              <a:rPr lang="ko-KR" altLang="en-US" dirty="0" smtClean="0"/>
              <a:t> 시스템</a:t>
            </a:r>
            <a:endParaRPr lang="en-US" altLang="ko-KR" dirty="0" smtClean="0"/>
          </a:p>
          <a:p>
            <a:pPr lvl="1"/>
            <a:r>
              <a:rPr lang="en-US" altLang="ko-KR" dirty="0"/>
              <a:t>12</a:t>
            </a:r>
            <a:r>
              <a:rPr lang="ko-KR" altLang="en-US" dirty="0"/>
              <a:t>개의 </a:t>
            </a:r>
            <a:r>
              <a:rPr lang="ko-KR" altLang="en-US" dirty="0" err="1"/>
              <a:t>컬럼</a:t>
            </a:r>
            <a:r>
              <a:rPr lang="ko-KR" altLang="en-US" dirty="0"/>
              <a:t> 시스템</a:t>
            </a:r>
            <a:r>
              <a:rPr lang="en-US" altLang="ko-KR" dirty="0"/>
              <a:t>, 5</a:t>
            </a:r>
            <a:r>
              <a:rPr lang="ko-KR" altLang="en-US" dirty="0"/>
              <a:t>개의 </a:t>
            </a:r>
            <a:r>
              <a:rPr lang="ko-KR" altLang="en-US" dirty="0" err="1"/>
              <a:t>반응형</a:t>
            </a:r>
            <a:r>
              <a:rPr lang="ko-KR" altLang="en-US" dirty="0"/>
              <a:t> 계층</a:t>
            </a:r>
            <a:r>
              <a:rPr lang="en-US" altLang="ko-KR" dirty="0"/>
              <a:t>, Sass </a:t>
            </a:r>
            <a:r>
              <a:rPr lang="ko-KR" altLang="en-US" dirty="0"/>
              <a:t>변수 및 믹스인 및 수십 개의 미리 정의 된 클래스를 사용하여 강력한 </a:t>
            </a:r>
            <a:r>
              <a:rPr lang="en-US" altLang="ko-KR" dirty="0"/>
              <a:t>mobile-first </a:t>
            </a:r>
            <a:r>
              <a:rPr lang="ko-KR" altLang="en-US" dirty="0" err="1"/>
              <a:t>플렉스박스</a:t>
            </a:r>
            <a:r>
              <a:rPr lang="ko-KR" altLang="en-US" dirty="0"/>
              <a:t> </a:t>
            </a:r>
            <a:r>
              <a:rPr lang="ko-KR" altLang="en-US" dirty="0" err="1"/>
              <a:t>그리드로</a:t>
            </a:r>
            <a:r>
              <a:rPr lang="ko-KR" altLang="en-US" dirty="0"/>
              <a:t> 모든 형태의 레이아웃을 만듭니다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부트스트랩의 </a:t>
            </a:r>
            <a:r>
              <a:rPr lang="ko-KR" altLang="en-US" dirty="0" err="1"/>
              <a:t>그리드</a:t>
            </a:r>
            <a:r>
              <a:rPr lang="ko-KR" altLang="en-US" dirty="0"/>
              <a:t> 시스템은 일련의 컨테이너</a:t>
            </a:r>
            <a:r>
              <a:rPr lang="en-US" altLang="ko-KR" dirty="0"/>
              <a:t>, </a:t>
            </a:r>
            <a:r>
              <a:rPr lang="ko-KR" altLang="en-US" dirty="0"/>
              <a:t>행 및 열을 사용하여 내용을 정렬하고 구성합니다</a:t>
            </a:r>
            <a:r>
              <a:rPr lang="en-US" altLang="ko-KR" dirty="0"/>
              <a:t>. </a:t>
            </a:r>
            <a:r>
              <a:rPr lang="ko-KR" altLang="en-US" dirty="0"/>
              <a:t>그것은 </a:t>
            </a:r>
            <a:r>
              <a:rPr lang="ko-KR" altLang="en-US" dirty="0" err="1">
                <a:hlinkClick r:id="rId2"/>
              </a:rPr>
              <a:t>플렉스</a:t>
            </a:r>
            <a:r>
              <a:rPr lang="ko-KR" altLang="en-US" dirty="0">
                <a:hlinkClick r:id="rId2"/>
              </a:rPr>
              <a:t> 박스</a:t>
            </a:r>
            <a:r>
              <a:rPr lang="ko-KR" altLang="en-US" dirty="0"/>
              <a:t>로 제작되었으며 완전히 </a:t>
            </a:r>
            <a:r>
              <a:rPr lang="ko-KR" altLang="en-US" dirty="0" err="1"/>
              <a:t>반응형</a:t>
            </a:r>
            <a:r>
              <a:rPr lang="ko-KR" altLang="en-US" dirty="0"/>
              <a:t> 입니다</a:t>
            </a:r>
            <a:r>
              <a:rPr lang="en-US" altLang="ko-KR" dirty="0"/>
              <a:t>.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61048"/>
            <a:ext cx="218122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861048"/>
            <a:ext cx="4816966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86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미디어 객체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미디어 객체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26" y="1844824"/>
            <a:ext cx="78390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086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컨텐츠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타이포그래피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Typography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132856"/>
            <a:ext cx="5177101" cy="39604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284984"/>
            <a:ext cx="4580980" cy="20162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69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3644</TotalTime>
  <Words>470</Words>
  <Application>Microsoft Office PowerPoint</Application>
  <PresentationFormat>화면 슬라이드 쇼(4:3)</PresentationFormat>
  <Paragraphs>105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가을</vt:lpstr>
      <vt:lpstr>부트스트랩(Bootstrap) 트위터사가 만든 HTML, CSS, JS 개발을 위한 오픈소스 툴킷 </vt:lpstr>
      <vt:lpstr>Bootstrap 기술 소개 </vt:lpstr>
      <vt:lpstr>Bootstrap 기술 소개 </vt:lpstr>
      <vt:lpstr>Bootstrap 기술 소개 </vt:lpstr>
      <vt:lpstr>Bootstrap 기술 소개 </vt:lpstr>
      <vt:lpstr>레이아웃 – 컨테이너 </vt:lpstr>
      <vt:lpstr>레이아웃 – 그리드 시스템 </vt:lpstr>
      <vt:lpstr>레이아웃 – 미디어 객체 </vt:lpstr>
      <vt:lpstr>컨텐츠 - 타이포그래피</vt:lpstr>
      <vt:lpstr>컨텐츠 - 타이포그래피</vt:lpstr>
      <vt:lpstr>컨텐츠 – 테이블 </vt:lpstr>
      <vt:lpstr>컨텐츠 – 이미지, 피규어 </vt:lpstr>
      <vt:lpstr>컴포넌트 – 알림 </vt:lpstr>
      <vt:lpstr>컴포넌트 – 배지 </vt:lpstr>
      <vt:lpstr>컴포넌트 – 버튼 </vt:lpstr>
      <vt:lpstr>컴포넌트 – 버튼 그룹 </vt:lpstr>
      <vt:lpstr>컴포넌트 – 카드 </vt:lpstr>
      <vt:lpstr>컴포넌트 – 캐러셀 </vt:lpstr>
      <vt:lpstr>컴포넌트 – 컬랩스 </vt:lpstr>
      <vt:lpstr>컴포넌트 – 드롭다운 </vt:lpstr>
      <vt:lpstr>컴포넌트 – 폼 </vt:lpstr>
      <vt:lpstr>컴포넌트 – 점보트론 </vt:lpstr>
      <vt:lpstr>컴포넌트 – 목록그룹 </vt:lpstr>
      <vt:lpstr>컴포넌트 – 모달 (modal)</vt:lpstr>
      <vt:lpstr>컴포넌트 – 내비게이션 </vt:lpstr>
      <vt:lpstr>컴포넌트 – 내비게이션바 (메뉴)</vt:lpstr>
      <vt:lpstr>여러 페이지를 갖는 메뉴 시스템 작성하기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Windows 사용자</cp:lastModifiedBy>
  <cp:revision>232</cp:revision>
  <dcterms:created xsi:type="dcterms:W3CDTF">2011-08-27T14:53:28Z</dcterms:created>
  <dcterms:modified xsi:type="dcterms:W3CDTF">2018-06-04T06:08:23Z</dcterms:modified>
</cp:coreProperties>
</file>