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72" r:id="rId3"/>
    <p:sldId id="294" r:id="rId4"/>
    <p:sldId id="295" r:id="rId5"/>
    <p:sldId id="296" r:id="rId6"/>
    <p:sldId id="297" r:id="rId7"/>
    <p:sldId id="298" r:id="rId8"/>
    <p:sldId id="354" r:id="rId9"/>
    <p:sldId id="300" r:id="rId10"/>
    <p:sldId id="301" r:id="rId11"/>
    <p:sldId id="302" r:id="rId12"/>
    <p:sldId id="303" r:id="rId13"/>
    <p:sldId id="304" r:id="rId14"/>
    <p:sldId id="305" r:id="rId15"/>
    <p:sldId id="355" r:id="rId16"/>
    <p:sldId id="307" r:id="rId17"/>
    <p:sldId id="308" r:id="rId18"/>
    <p:sldId id="309" r:id="rId19"/>
    <p:sldId id="356" r:id="rId20"/>
    <p:sldId id="311" r:id="rId21"/>
    <p:sldId id="312" r:id="rId22"/>
    <p:sldId id="357" r:id="rId23"/>
    <p:sldId id="314" r:id="rId24"/>
    <p:sldId id="315" r:id="rId25"/>
    <p:sldId id="358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59" r:id="rId38"/>
    <p:sldId id="329" r:id="rId39"/>
    <p:sldId id="330" r:id="rId40"/>
    <p:sldId id="331" r:id="rId41"/>
    <p:sldId id="332" r:id="rId42"/>
    <p:sldId id="333" r:id="rId43"/>
    <p:sldId id="360" r:id="rId44"/>
    <p:sldId id="335" r:id="rId45"/>
    <p:sldId id="336" r:id="rId46"/>
    <p:sldId id="337" r:id="rId47"/>
    <p:sldId id="338" r:id="rId4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>
      <p:cViewPr varScale="1">
        <p:scale>
          <a:sx n="100" d="100"/>
          <a:sy n="100" d="100"/>
        </p:scale>
        <p:origin x="44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CA6B4-4A98-47E5-A1CB-D8DDDABE846B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D5B2B-70F1-4EE3-B361-15B0F277D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91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B2BA-2ECA-450D-A22B-DF24447D0C0D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890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E36D-3A2B-4426-8A51-359EC57AD136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52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4B6C-7550-4833-BA86-50F43D122257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9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E835-06C8-4257-9BDE-928E55A7919C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5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FC2D-D584-420C-9D94-9B7614AF6F88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59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BDAD-93F2-4785-82B2-134CB7161610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23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2AE0-8D26-46E0-A2D3-A71776036DF7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60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6AE6-057F-424A-868E-C5B25C7CA4EB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24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8A97-DF01-4C6D-8AF1-AA80190F0657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32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BD81-AFD5-4734-B8D8-2CA0D4CFA07B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31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842F-72FE-4E38-A8E9-08A27F848326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22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111CE-E28E-49F7-90CD-67C67D4AE723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044D8-7B6D-488F-8BCD-F2B29A5F6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8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ycryptodome.readthedocs.io/en/latest/src/hash/hmac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ycryptodome.readthedocs.io/en/latest/src/protocol/kdf.html#pbkdf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ycryptodome.readthedocs.io/en/latest/src/protocol/kdf.html#bcryp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base64encode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pi.org/project/pycryptodom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cryptodome.org/en/latest/src/api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09800" y="1052736"/>
            <a:ext cx="7772400" cy="2232251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ko-KR" altLang="en-US" dirty="0" smtClean="0"/>
              <a:t>암호프로그래밍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200" dirty="0" smtClean="0"/>
              <a:t>(Crypto Programming)</a:t>
            </a:r>
            <a:br>
              <a:rPr lang="en-US" altLang="ko-KR" sz="3200" dirty="0" smtClean="0"/>
            </a:b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 smtClean="0"/>
              <a:t>10</a:t>
            </a:r>
            <a:r>
              <a:rPr lang="en-US" altLang="ko-KR" sz="3200" dirty="0" smtClean="0"/>
              <a:t>. </a:t>
            </a:r>
            <a:r>
              <a:rPr lang="ko-KR" altLang="en-US" sz="3200" dirty="0" err="1" smtClean="0"/>
              <a:t>파이썬</a:t>
            </a:r>
            <a:r>
              <a:rPr lang="ko-KR" altLang="en-US" sz="3200" dirty="0" smtClean="0"/>
              <a:t> 암호 프로그래밍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95600" y="4102224"/>
            <a:ext cx="6400800" cy="213508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중부대학교 정보보호학과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이병천 교수 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sultan@joongbu.ac.kr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4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en-US" altLang="ko-KR" dirty="0"/>
              <a:t> – </a:t>
            </a:r>
            <a:r>
              <a:rPr lang="ko-KR" altLang="en-US" dirty="0"/>
              <a:t>해시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 hash.py</a:t>
            </a:r>
          </a:p>
          <a:p>
            <a:pPr lvl="1"/>
            <a:endParaRPr lang="ko-KR" altLang="en-US" dirty="0"/>
          </a:p>
          <a:p>
            <a:r>
              <a:rPr lang="ko-KR" altLang="en-US" dirty="0" smtClean="0"/>
              <a:t>사용 순서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New() – </a:t>
            </a:r>
            <a:r>
              <a:rPr lang="ko-KR" altLang="en-US" dirty="0" smtClean="0"/>
              <a:t>새로운 해시 객체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Update() – </a:t>
            </a:r>
            <a:r>
              <a:rPr lang="ko-KR" altLang="en-US" dirty="0" smtClean="0"/>
              <a:t>해시함수에 메시지를 입력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Digest(), </a:t>
            </a:r>
            <a:r>
              <a:rPr lang="en-US" altLang="ko-KR" dirty="0" err="1" smtClean="0"/>
              <a:t>hexdigest</a:t>
            </a:r>
            <a:r>
              <a:rPr lang="en-US" altLang="ko-KR" dirty="0" smtClean="0"/>
              <a:t>() – </a:t>
            </a:r>
            <a:r>
              <a:rPr lang="ko-KR" altLang="en-US" dirty="0" err="1" smtClean="0"/>
              <a:t>해시값을</a:t>
            </a:r>
            <a:r>
              <a:rPr lang="ko-KR" altLang="en-US" dirty="0" smtClean="0"/>
              <a:t> 출력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6146" name="Picture 2" descr="../../_images/hash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1593810"/>
            <a:ext cx="3259374" cy="309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47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en-US" altLang="ko-KR" dirty="0"/>
              <a:t> – </a:t>
            </a:r>
            <a:r>
              <a:rPr lang="ko-KR" altLang="en-US" dirty="0"/>
              <a:t>해시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해시함수에는 </a:t>
            </a:r>
            <a:r>
              <a:rPr lang="en-US" altLang="ko-KR" dirty="0" smtClean="0"/>
              <a:t>byte string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byte array</a:t>
            </a:r>
            <a:r>
              <a:rPr lang="ko-KR" altLang="en-US" dirty="0" smtClean="0"/>
              <a:t>만 입력 가능 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Update()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여러 번 적용할 수도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메시지 입력 순서에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따라 </a:t>
            </a:r>
            <a:r>
              <a:rPr lang="ko-KR" altLang="en-US" dirty="0" err="1" smtClean="0"/>
              <a:t>해시값</a:t>
            </a:r>
            <a:r>
              <a:rPr lang="ko-KR" altLang="en-US" dirty="0" smtClean="0"/>
              <a:t> 달라짐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Digest() – </a:t>
            </a:r>
            <a:r>
              <a:rPr lang="ko-KR" altLang="en-US" dirty="0" err="1" smtClean="0"/>
              <a:t>해시값을</a:t>
            </a:r>
            <a:r>
              <a:rPr lang="en-US" altLang="ko-KR" dirty="0" smtClean="0"/>
              <a:t> byte string</a:t>
            </a:r>
            <a:r>
              <a:rPr lang="ko-KR" altLang="en-US" dirty="0" smtClean="0"/>
              <a:t>으로 출력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Hexdigest</a:t>
            </a:r>
            <a:r>
              <a:rPr lang="en-US" altLang="ko-KR" dirty="0" smtClean="0"/>
              <a:t>() – </a:t>
            </a:r>
            <a:r>
              <a:rPr lang="ko-KR" altLang="en-US" dirty="0" err="1" smtClean="0"/>
              <a:t>해시값을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hex string</a:t>
            </a:r>
            <a:r>
              <a:rPr lang="ko-KR" altLang="en-US" dirty="0" smtClean="0"/>
              <a:t>으로 출력  </a:t>
            </a:r>
            <a:endParaRPr lang="en-US" altLang="ko-KR" dirty="0" smtClean="0"/>
          </a:p>
          <a:p>
            <a:r>
              <a:rPr lang="ko-KR" altLang="en-US" dirty="0" smtClean="0"/>
              <a:t>한글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</a:t>
            </a:r>
            <a:r>
              <a:rPr lang="ko-KR" altLang="en-US" dirty="0" err="1" smtClean="0"/>
              <a:t>국제어</a:t>
            </a:r>
            <a:r>
              <a:rPr lang="ko-KR" altLang="en-US" dirty="0" smtClean="0"/>
              <a:t> 입력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Text string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byte array</a:t>
            </a:r>
            <a:r>
              <a:rPr lang="ko-KR" altLang="en-US" dirty="0" smtClean="0"/>
              <a:t>로 바꾸는 함수 이용 </a:t>
            </a:r>
            <a:endParaRPr lang="en-US" altLang="ko-KR" dirty="0" smtClean="0"/>
          </a:p>
          <a:p>
            <a:pPr lvl="1"/>
            <a:r>
              <a:rPr lang="en-US" altLang="ko-KR" dirty="0" err="1"/>
              <a:t>a_byte_array</a:t>
            </a:r>
            <a:r>
              <a:rPr lang="en-US" altLang="ko-KR" dirty="0"/>
              <a:t> = </a:t>
            </a:r>
            <a:r>
              <a:rPr lang="en-US" altLang="ko-KR" dirty="0" err="1"/>
              <a:t>bytearray</a:t>
            </a:r>
            <a:r>
              <a:rPr lang="en-US" altLang="ko-KR" dirty="0"/>
              <a:t>(</a:t>
            </a:r>
            <a:r>
              <a:rPr lang="en-US" altLang="ko-KR" dirty="0" err="1"/>
              <a:t>a_string</a:t>
            </a:r>
            <a:r>
              <a:rPr lang="en-US" altLang="ko-KR" dirty="0"/>
              <a:t>, "utf8</a:t>
            </a:r>
            <a:r>
              <a:rPr lang="en-US" altLang="ko-KR" dirty="0" smtClean="0"/>
              <a:t>") </a:t>
            </a:r>
          </a:p>
          <a:p>
            <a:pPr lvl="1"/>
            <a:r>
              <a:rPr lang="en-US" altLang="ko-KR" dirty="0" smtClean="0"/>
              <a:t>Encode(‘utf-8’)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활용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28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en-US" altLang="ko-KR" dirty="0"/>
              <a:t> – </a:t>
            </a:r>
            <a:r>
              <a:rPr lang="ko-KR" altLang="en-US" dirty="0"/>
              <a:t>해시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제공되는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해시 알고리즘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1375137"/>
            <a:ext cx="3935010" cy="512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978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1684750"/>
            <a:ext cx="6012160" cy="1181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해시함수</a:t>
            </a:r>
            <a:r>
              <a:rPr lang="ko-KR" altLang="en-US" dirty="0" smtClean="0"/>
              <a:t> 실습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3472" y="1684750"/>
            <a:ext cx="3154261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from </a:t>
            </a:r>
            <a:r>
              <a:rPr lang="en-US" altLang="ko-KR" sz="1400" dirty="0" err="1"/>
              <a:t>Crypto.Hash</a:t>
            </a:r>
            <a:r>
              <a:rPr lang="en-US" altLang="ko-KR" sz="1400" dirty="0"/>
              <a:t> import SHA256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message1 = </a:t>
            </a:r>
            <a:r>
              <a:rPr lang="en-US" altLang="ko-KR" sz="1400" dirty="0" err="1"/>
              <a:t>b'Hash</a:t>
            </a:r>
            <a:r>
              <a:rPr lang="en-US" altLang="ko-KR" sz="1400" dirty="0"/>
              <a:t> Test Message 1'</a:t>
            </a:r>
          </a:p>
          <a:p>
            <a:r>
              <a:rPr lang="en-US" altLang="ko-KR" sz="1400" dirty="0"/>
              <a:t>message2 = </a:t>
            </a:r>
            <a:r>
              <a:rPr lang="en-US" altLang="ko-KR" sz="1400" dirty="0" err="1"/>
              <a:t>b'Hash</a:t>
            </a:r>
            <a:r>
              <a:rPr lang="en-US" altLang="ko-KR" sz="1400" dirty="0"/>
              <a:t> Test Message 2'</a:t>
            </a:r>
          </a:p>
          <a:p>
            <a:r>
              <a:rPr lang="en-US" altLang="ko-KR" sz="1400" dirty="0"/>
              <a:t>message3 = </a:t>
            </a:r>
            <a:r>
              <a:rPr lang="en-US" altLang="ko-KR" sz="1400" dirty="0" err="1"/>
              <a:t>b'Hash</a:t>
            </a:r>
            <a:r>
              <a:rPr lang="en-US" altLang="ko-KR" sz="1400" dirty="0"/>
              <a:t> Test Message 3'</a:t>
            </a:r>
          </a:p>
          <a:p>
            <a:r>
              <a:rPr lang="en-US" altLang="ko-KR" sz="1400" dirty="0"/>
              <a:t>message4 = '</a:t>
            </a:r>
            <a:r>
              <a:rPr lang="ko-KR" altLang="en-US" sz="1400" dirty="0"/>
              <a:t>해시함수 테스트 </a:t>
            </a:r>
            <a:r>
              <a:rPr lang="en-US" altLang="ko-KR" sz="1400" dirty="0"/>
              <a:t>1'</a:t>
            </a:r>
            <a:endParaRPr lang="ko-KR" altLang="en-US" sz="1400" dirty="0"/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/>
              <a:t>h = SHA256.new()</a:t>
            </a:r>
          </a:p>
          <a:p>
            <a:r>
              <a:rPr lang="en-US" altLang="ko-KR" sz="1400" dirty="0" err="1"/>
              <a:t>h.update</a:t>
            </a:r>
            <a:r>
              <a:rPr lang="en-US" altLang="ko-KR" sz="1400" dirty="0"/>
              <a:t>(message1)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h.hexdigest</a:t>
            </a:r>
            <a:r>
              <a:rPr lang="en-US" altLang="ko-KR" sz="1400" dirty="0"/>
              <a:t>())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h = SHA256.new()</a:t>
            </a:r>
          </a:p>
          <a:p>
            <a:r>
              <a:rPr lang="en-US" altLang="ko-KR" sz="1400" dirty="0" err="1"/>
              <a:t>h.update</a:t>
            </a:r>
            <a:r>
              <a:rPr lang="en-US" altLang="ko-KR" sz="1400" dirty="0"/>
              <a:t>(message2)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h.hexdigest</a:t>
            </a:r>
            <a:r>
              <a:rPr lang="en-US" altLang="ko-KR" sz="1400" dirty="0"/>
              <a:t>())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h = SHA256.new()</a:t>
            </a:r>
          </a:p>
          <a:p>
            <a:r>
              <a:rPr lang="en-US" altLang="ko-KR" sz="1400" dirty="0" err="1"/>
              <a:t>h.update</a:t>
            </a:r>
            <a:r>
              <a:rPr lang="en-US" altLang="ko-KR" sz="1400" dirty="0"/>
              <a:t>(message3)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h.hexdigest</a:t>
            </a:r>
            <a:r>
              <a:rPr lang="en-US" altLang="ko-KR" sz="1400" dirty="0"/>
              <a:t>())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h = SHA256.new()</a:t>
            </a:r>
          </a:p>
          <a:p>
            <a:r>
              <a:rPr lang="en-US" altLang="ko-KR" sz="1400" dirty="0" err="1"/>
              <a:t>h.update</a:t>
            </a:r>
            <a:r>
              <a:rPr lang="en-US" altLang="ko-KR" sz="1400" dirty="0"/>
              <a:t>(message4.encode('utf-8'))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h.hexdigest</a:t>
            </a:r>
            <a:r>
              <a:rPr lang="en-US" altLang="ko-KR" sz="1400" dirty="0"/>
              <a:t>())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0574" y="1315418"/>
            <a:ext cx="97334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hash.py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58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해시함수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1384" y="1412776"/>
            <a:ext cx="7208255" cy="52629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from </a:t>
            </a:r>
            <a:r>
              <a:rPr lang="en-US" altLang="ko-KR" sz="1400" dirty="0" err="1"/>
              <a:t>Crypto.Hash</a:t>
            </a:r>
            <a:r>
              <a:rPr lang="en-US" altLang="ko-KR" sz="1400" dirty="0"/>
              <a:t> import SHA256, SHA384, SHA512, SHA1, MD5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message1 = "Hash Test 1..</a:t>
            </a:r>
            <a:r>
              <a:rPr lang="ko-KR" altLang="en-US" sz="1400" dirty="0" err="1"/>
              <a:t>한글테스트</a:t>
            </a:r>
            <a:r>
              <a:rPr lang="en-US" altLang="ko-KR" sz="1400" dirty="0"/>
              <a:t>..</a:t>
            </a:r>
            <a:r>
              <a:rPr lang="ko-KR" altLang="en-US" sz="1400" dirty="0"/>
              <a:t>迫</a:t>
            </a:r>
            <a:r>
              <a:rPr lang="ja-JP" altLang="en-US" sz="1400" dirty="0"/>
              <a:t>った</a:t>
            </a:r>
            <a:r>
              <a:rPr lang="ko-KR" altLang="en-US" sz="1400" dirty="0"/>
              <a:t>妊婦</a:t>
            </a:r>
            <a:r>
              <a:rPr lang="ja-JP" altLang="en-US" sz="1400" dirty="0"/>
              <a:t>たちにかつてな</a:t>
            </a:r>
            <a:r>
              <a:rPr lang="ja-JP" altLang="en-US" sz="1400" dirty="0" smtClean="0"/>
              <a:t>い</a:t>
            </a:r>
            <a:r>
              <a:rPr lang="ko-KR" altLang="en-US" sz="1400" dirty="0" smtClean="0"/>
              <a:t>意见反馈 </a:t>
            </a:r>
            <a:r>
              <a:rPr lang="en-US" altLang="ko-KR" sz="1400" dirty="0"/>
              <a:t>· </a:t>
            </a:r>
            <a:r>
              <a:rPr lang="ko-KR" altLang="en-US" sz="1400" dirty="0"/>
              <a:t>帮助中心</a:t>
            </a:r>
            <a:r>
              <a:rPr lang="en-US" altLang="ko-KR" sz="1400" dirty="0"/>
              <a:t>."</a:t>
            </a:r>
            <a:endParaRPr lang="ko-KR" altLang="en-US" sz="1400" dirty="0"/>
          </a:p>
          <a:p>
            <a:r>
              <a:rPr lang="en-US" altLang="ko-KR" sz="1400" dirty="0"/>
              <a:t>msg1 = message1.encode("utf-8")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hash_object</a:t>
            </a:r>
            <a:r>
              <a:rPr lang="en-US" altLang="ko-KR" sz="1400" dirty="0"/>
              <a:t> = MD5.new()</a:t>
            </a:r>
          </a:p>
          <a:p>
            <a:r>
              <a:rPr lang="en-US" altLang="ko-KR" sz="1400" dirty="0" err="1"/>
              <a:t>hash_object.update</a:t>
            </a:r>
            <a:r>
              <a:rPr lang="en-US" altLang="ko-KR" sz="1400" dirty="0"/>
              <a:t>(msg1)</a:t>
            </a:r>
          </a:p>
          <a:p>
            <a:r>
              <a:rPr lang="en-US" altLang="ko-KR" sz="1400" dirty="0"/>
              <a:t>print("MD5: "+</a:t>
            </a:r>
            <a:r>
              <a:rPr lang="en-US" altLang="ko-KR" sz="1400" dirty="0" err="1"/>
              <a:t>hash_object.hexdigest</a:t>
            </a:r>
            <a:r>
              <a:rPr lang="en-US" altLang="ko-KR" sz="1400" dirty="0"/>
              <a:t>())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hash_object</a:t>
            </a:r>
            <a:r>
              <a:rPr lang="en-US" altLang="ko-KR" sz="1400" dirty="0"/>
              <a:t> = SHA1.new()</a:t>
            </a:r>
          </a:p>
          <a:p>
            <a:r>
              <a:rPr lang="en-US" altLang="ko-KR" sz="1400" dirty="0" err="1"/>
              <a:t>hash_object.update</a:t>
            </a:r>
            <a:r>
              <a:rPr lang="en-US" altLang="ko-KR" sz="1400" dirty="0"/>
              <a:t>(msg1)</a:t>
            </a:r>
          </a:p>
          <a:p>
            <a:r>
              <a:rPr lang="en-US" altLang="ko-KR" sz="1400" dirty="0"/>
              <a:t>print("SHA1: "+</a:t>
            </a:r>
            <a:r>
              <a:rPr lang="en-US" altLang="ko-KR" sz="1400" dirty="0" err="1"/>
              <a:t>hash_object.hexdigest</a:t>
            </a:r>
            <a:r>
              <a:rPr lang="en-US" altLang="ko-KR" sz="1400" dirty="0"/>
              <a:t>())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hash_object</a:t>
            </a:r>
            <a:r>
              <a:rPr lang="en-US" altLang="ko-KR" sz="1400" dirty="0"/>
              <a:t> = SHA256.new()</a:t>
            </a:r>
          </a:p>
          <a:p>
            <a:r>
              <a:rPr lang="en-US" altLang="ko-KR" sz="1400" dirty="0" err="1"/>
              <a:t>hash_object.update</a:t>
            </a:r>
            <a:r>
              <a:rPr lang="en-US" altLang="ko-KR" sz="1400" dirty="0"/>
              <a:t>(msg1)</a:t>
            </a:r>
          </a:p>
          <a:p>
            <a:r>
              <a:rPr lang="en-US" altLang="ko-KR" sz="1400" dirty="0"/>
              <a:t>print("SHA256: "+</a:t>
            </a:r>
            <a:r>
              <a:rPr lang="en-US" altLang="ko-KR" sz="1400" dirty="0" err="1"/>
              <a:t>hash_object.hexdigest</a:t>
            </a:r>
            <a:r>
              <a:rPr lang="en-US" altLang="ko-KR" sz="1400" dirty="0"/>
              <a:t>())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hash_object</a:t>
            </a:r>
            <a:r>
              <a:rPr lang="en-US" altLang="ko-KR" sz="1400" dirty="0"/>
              <a:t> = SHA384.new()</a:t>
            </a:r>
          </a:p>
          <a:p>
            <a:r>
              <a:rPr lang="en-US" altLang="ko-KR" sz="1400" dirty="0" err="1"/>
              <a:t>hash_object.update</a:t>
            </a:r>
            <a:r>
              <a:rPr lang="en-US" altLang="ko-KR" sz="1400" dirty="0"/>
              <a:t>(msg1)</a:t>
            </a:r>
          </a:p>
          <a:p>
            <a:r>
              <a:rPr lang="en-US" altLang="ko-KR" sz="1400" dirty="0"/>
              <a:t>print("SHA384: "+</a:t>
            </a:r>
            <a:r>
              <a:rPr lang="en-US" altLang="ko-KR" sz="1400" dirty="0" err="1"/>
              <a:t>hash_object.hexdigest</a:t>
            </a:r>
            <a:r>
              <a:rPr lang="en-US" altLang="ko-KR" sz="1400" dirty="0"/>
              <a:t>())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hash_object</a:t>
            </a:r>
            <a:r>
              <a:rPr lang="en-US" altLang="ko-KR" sz="1400" dirty="0"/>
              <a:t> = SHA512.new()</a:t>
            </a:r>
          </a:p>
          <a:p>
            <a:r>
              <a:rPr lang="en-US" altLang="ko-KR" sz="1400" dirty="0" err="1"/>
              <a:t>hash_object.update</a:t>
            </a:r>
            <a:r>
              <a:rPr lang="en-US" altLang="ko-KR" sz="1400" dirty="0"/>
              <a:t>(msg1)</a:t>
            </a:r>
          </a:p>
          <a:p>
            <a:r>
              <a:rPr lang="en-US" altLang="ko-KR" sz="1400" dirty="0"/>
              <a:t>print("SHA512: "+</a:t>
            </a:r>
            <a:r>
              <a:rPr lang="en-US" altLang="ko-KR" sz="1400" dirty="0" err="1"/>
              <a:t>hash_object.hexdigest</a:t>
            </a:r>
            <a:r>
              <a:rPr lang="en-US" altLang="ko-KR" sz="1400" dirty="0" smtClean="0"/>
              <a:t>())</a:t>
            </a:r>
            <a:endParaRPr lang="en-U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242291" y="2276872"/>
            <a:ext cx="5445773" cy="42473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\python&gt;python hash.py</a:t>
            </a:r>
          </a:p>
          <a:p>
            <a:r>
              <a:rPr lang="en-US" altLang="ko-KR" dirty="0"/>
              <a:t>MD5: 8346e129b89541dee3966b05e26968f0</a:t>
            </a:r>
          </a:p>
          <a:p>
            <a:r>
              <a:rPr lang="en-US" altLang="ko-KR" dirty="0"/>
              <a:t>SHA1: f941f7ca21f704fcc641ef712f1ed89c745feb20</a:t>
            </a:r>
          </a:p>
          <a:p>
            <a:r>
              <a:rPr lang="en-US" altLang="ko-KR" dirty="0"/>
              <a:t>SHA256: 812be76025e2d1d0d4549621305232253a0d01204d9293c8fc8fdcfe86d34797</a:t>
            </a:r>
          </a:p>
          <a:p>
            <a:r>
              <a:rPr lang="en-US" altLang="ko-KR" dirty="0"/>
              <a:t>SHA384: 75dd153e79660b817492a32cc84c339797baa313a0b57020da6918efdd5d2ee7204d190f49e015d4c37a4f7a734ee260</a:t>
            </a:r>
          </a:p>
          <a:p>
            <a:r>
              <a:rPr lang="en-US" altLang="ko-KR" dirty="0"/>
              <a:t>SHA512: 18ddaa9a4bbe7f72e730c94c7aefe98ca2fd04c033d2b385d3f2ec93d88ddd5918ea17efba1ff95dbc96d5270e3d663f43f9c8324248c6be6842aa8577ac1e67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352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메시지인증코드 </a:t>
            </a:r>
            <a:r>
              <a:rPr lang="en-US" altLang="ko-KR" dirty="0" smtClean="0"/>
              <a:t>HMAC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203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en-US" altLang="ko-KR" dirty="0" smtClean="0"/>
              <a:t> – HMAC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프로젝트 폴더로 이동 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&gt; cd python 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HMAC API </a:t>
            </a:r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pycryptodome.readthedocs.io/en/latest/src/hash/hmac.html</a:t>
            </a:r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15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en-US" altLang="ko-KR" dirty="0"/>
              <a:t> – </a:t>
            </a:r>
            <a:r>
              <a:rPr lang="en-US" altLang="ko-KR" dirty="0" smtClean="0"/>
              <a:t>HMAC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340769"/>
            <a:ext cx="6624736" cy="510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08169" y="1916832"/>
            <a:ext cx="140128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HMAC </a:t>
            </a:r>
            <a:r>
              <a:rPr lang="ko-KR" altLang="en-US" dirty="0"/>
              <a:t>생성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8169" y="3851756"/>
            <a:ext cx="140128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HMAC </a:t>
            </a:r>
            <a:r>
              <a:rPr lang="ko-KR" altLang="en-US" dirty="0"/>
              <a:t>검증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016" y="2564904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객체생성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메시지입력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출력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0016" y="5075892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객체생성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메시지입력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검증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9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en-US" altLang="ko-KR" dirty="0"/>
              <a:t> – HMAC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5561" y="1476648"/>
            <a:ext cx="6363089" cy="46166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from </a:t>
            </a:r>
            <a:r>
              <a:rPr lang="en-US" altLang="ko-KR" sz="1400" dirty="0" err="1"/>
              <a:t>Crypto.Hash</a:t>
            </a:r>
            <a:r>
              <a:rPr lang="en-US" altLang="ko-KR" sz="1400" dirty="0"/>
              <a:t> import HMAC, SHA256, SHA1, SHA512, SHA224, SHA384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# Client </a:t>
            </a:r>
            <a:r>
              <a:rPr lang="ko-KR" altLang="en-US" sz="1400" dirty="0"/>
              <a:t>측 </a:t>
            </a:r>
            <a:r>
              <a:rPr lang="en-US" altLang="ko-KR" sz="1400" dirty="0"/>
              <a:t>HMAC </a:t>
            </a:r>
            <a:r>
              <a:rPr lang="ko-KR" altLang="en-US" sz="1400" dirty="0"/>
              <a:t>생성</a:t>
            </a:r>
          </a:p>
          <a:p>
            <a:r>
              <a:rPr lang="en-US" altLang="ko-KR" sz="1400" dirty="0"/>
              <a:t>secret = </a:t>
            </a:r>
            <a:r>
              <a:rPr lang="en-US" altLang="ko-KR" sz="1400" dirty="0" err="1"/>
              <a:t>b'Swordfishjhkjfdkjsd</a:t>
            </a:r>
            <a:r>
              <a:rPr lang="en-US" altLang="ko-KR" sz="1400" dirty="0"/>
              <a:t>'</a:t>
            </a:r>
          </a:p>
          <a:p>
            <a:r>
              <a:rPr lang="en-US" altLang="ko-KR" sz="1400" dirty="0"/>
              <a:t>message = </a:t>
            </a:r>
            <a:r>
              <a:rPr lang="en-US" altLang="ko-KR" sz="1400" dirty="0" err="1"/>
              <a:t>b'Hello</a:t>
            </a:r>
            <a:r>
              <a:rPr lang="en-US" altLang="ko-KR" sz="1400" dirty="0"/>
              <a:t>'</a:t>
            </a:r>
          </a:p>
          <a:p>
            <a:r>
              <a:rPr lang="en-US" altLang="ko-KR" sz="1400" dirty="0"/>
              <a:t>h = </a:t>
            </a:r>
            <a:r>
              <a:rPr lang="en-US" altLang="ko-KR" sz="1400" dirty="0" err="1"/>
              <a:t>HMAC.new</a:t>
            </a:r>
            <a:r>
              <a:rPr lang="en-US" altLang="ko-KR" sz="1400" dirty="0"/>
              <a:t>(secret, </a:t>
            </a:r>
            <a:r>
              <a:rPr lang="en-US" altLang="ko-KR" sz="1400" dirty="0" err="1"/>
              <a:t>digestmod</a:t>
            </a:r>
            <a:r>
              <a:rPr lang="en-US" altLang="ko-KR" sz="1400" dirty="0"/>
              <a:t>=SHA512)</a:t>
            </a:r>
          </a:p>
          <a:p>
            <a:r>
              <a:rPr lang="en-US" altLang="ko-KR" sz="1400" dirty="0" err="1"/>
              <a:t>h.update</a:t>
            </a:r>
            <a:r>
              <a:rPr lang="en-US" altLang="ko-KR" sz="1400" dirty="0"/>
              <a:t>(message)</a:t>
            </a:r>
          </a:p>
          <a:p>
            <a:r>
              <a:rPr lang="en-US" altLang="ko-KR" sz="1400" dirty="0" err="1"/>
              <a:t>hmac</a:t>
            </a:r>
            <a:r>
              <a:rPr lang="en-US" altLang="ko-KR" sz="1400" dirty="0"/>
              <a:t> = </a:t>
            </a:r>
            <a:r>
              <a:rPr lang="en-US" altLang="ko-KR" sz="1400" dirty="0" err="1"/>
              <a:t>h.hexdigest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hmac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# Server </a:t>
            </a:r>
            <a:r>
              <a:rPr lang="ko-KR" altLang="en-US" sz="1400" dirty="0"/>
              <a:t>측 </a:t>
            </a:r>
            <a:r>
              <a:rPr lang="en-US" altLang="ko-KR" sz="1400" dirty="0"/>
              <a:t>HMAC </a:t>
            </a:r>
            <a:r>
              <a:rPr lang="ko-KR" altLang="en-US" sz="1400" dirty="0"/>
              <a:t>검증</a:t>
            </a:r>
          </a:p>
          <a:p>
            <a:r>
              <a:rPr lang="en-US" altLang="ko-KR" sz="1400" dirty="0"/>
              <a:t>secret1 = </a:t>
            </a:r>
            <a:r>
              <a:rPr lang="en-US" altLang="ko-KR" sz="1400" dirty="0" err="1"/>
              <a:t>b'Swordfishjhkjfdkjsd</a:t>
            </a:r>
            <a:r>
              <a:rPr lang="en-US" altLang="ko-KR" sz="1400" dirty="0"/>
              <a:t>'</a:t>
            </a:r>
          </a:p>
          <a:p>
            <a:r>
              <a:rPr lang="en-US" altLang="ko-KR" sz="1400" dirty="0"/>
              <a:t>message1 = </a:t>
            </a:r>
            <a:r>
              <a:rPr lang="en-US" altLang="ko-KR" sz="1400" dirty="0" err="1"/>
              <a:t>b'Hello</a:t>
            </a:r>
            <a:r>
              <a:rPr lang="en-US" altLang="ko-KR" sz="1400" dirty="0"/>
              <a:t>'</a:t>
            </a:r>
          </a:p>
          <a:p>
            <a:r>
              <a:rPr lang="en-US" altLang="ko-KR" sz="1400" dirty="0"/>
              <a:t>hmac1 = </a:t>
            </a:r>
            <a:r>
              <a:rPr lang="en-US" altLang="ko-KR" sz="1400" dirty="0" err="1"/>
              <a:t>hmac</a:t>
            </a:r>
            <a:endParaRPr lang="en-US" altLang="ko-KR" sz="1400" dirty="0"/>
          </a:p>
          <a:p>
            <a:r>
              <a:rPr lang="en-US" altLang="ko-KR" sz="1400" dirty="0"/>
              <a:t>h = </a:t>
            </a:r>
            <a:r>
              <a:rPr lang="en-US" altLang="ko-KR" sz="1400" dirty="0" err="1"/>
              <a:t>HMAC.new</a:t>
            </a:r>
            <a:r>
              <a:rPr lang="en-US" altLang="ko-KR" sz="1400" dirty="0"/>
              <a:t>(secret1, </a:t>
            </a:r>
            <a:r>
              <a:rPr lang="en-US" altLang="ko-KR" sz="1400" dirty="0" err="1"/>
              <a:t>digestmod</a:t>
            </a:r>
            <a:r>
              <a:rPr lang="en-US" altLang="ko-KR" sz="1400" dirty="0"/>
              <a:t>=SHA512)</a:t>
            </a:r>
          </a:p>
          <a:p>
            <a:r>
              <a:rPr lang="en-US" altLang="ko-KR" sz="1400" dirty="0" err="1"/>
              <a:t>h.update</a:t>
            </a:r>
            <a:r>
              <a:rPr lang="en-US" altLang="ko-KR" sz="1400" dirty="0"/>
              <a:t>(message1)</a:t>
            </a:r>
          </a:p>
          <a:p>
            <a:r>
              <a:rPr lang="en-US" altLang="ko-KR" sz="1400" dirty="0"/>
              <a:t>try:</a:t>
            </a:r>
          </a:p>
          <a:p>
            <a:r>
              <a:rPr lang="en-US" altLang="ko-KR" sz="1400" dirty="0"/>
              <a:t>    </a:t>
            </a:r>
            <a:r>
              <a:rPr lang="en-US" altLang="ko-KR" sz="1400" dirty="0" err="1"/>
              <a:t>h.hexverify</a:t>
            </a:r>
            <a:r>
              <a:rPr lang="en-US" altLang="ko-KR" sz="1400" dirty="0"/>
              <a:t>(hmac1)</a:t>
            </a:r>
          </a:p>
          <a:p>
            <a:r>
              <a:rPr lang="en-US" altLang="ko-KR" sz="1400" dirty="0"/>
              <a:t>    print("The message '%s' is authentic" % message1)</a:t>
            </a:r>
          </a:p>
          <a:p>
            <a:r>
              <a:rPr lang="en-US" altLang="ko-KR" sz="1400" dirty="0"/>
              <a:t>except </a:t>
            </a:r>
            <a:r>
              <a:rPr lang="en-US" altLang="ko-KR" sz="1400" dirty="0" err="1"/>
              <a:t>ValueError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    print("The message or the key is wrong")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4112" y="2492896"/>
            <a:ext cx="4242020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python&gt;python hmac.py</a:t>
            </a:r>
          </a:p>
          <a:p>
            <a:r>
              <a:rPr lang="en-US" altLang="ko-KR" dirty="0"/>
              <a:t>47ec664a7313ee7f2bc3e06aead1d61b8d14362f4d181431f8afa00f8aaed9b320d1d4947d909ccaa4174165835d18b39aa19ccf85eb0d2c99405c0f20b4dd68</a:t>
            </a:r>
          </a:p>
          <a:p>
            <a:r>
              <a:rPr lang="en-US" altLang="ko-KR" dirty="0"/>
              <a:t>The message '</a:t>
            </a:r>
            <a:r>
              <a:rPr lang="en-US" altLang="ko-KR" dirty="0" err="1"/>
              <a:t>b'Hello</a:t>
            </a:r>
            <a:r>
              <a:rPr lang="en-US" altLang="ko-KR" dirty="0"/>
              <a:t>'' is authentic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384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패스워드기반</a:t>
            </a:r>
            <a:r>
              <a:rPr lang="en-US" altLang="ko-KR" dirty="0"/>
              <a:t> </a:t>
            </a:r>
            <a:r>
              <a:rPr lang="ko-KR" altLang="en-US" dirty="0" err="1"/>
              <a:t>키생성</a:t>
            </a:r>
            <a:r>
              <a:rPr lang="ko-KR" altLang="en-US" dirty="0"/>
              <a:t> </a:t>
            </a:r>
            <a:r>
              <a:rPr lang="en-US" altLang="ko-KR" dirty="0"/>
              <a:t>– pbkdf2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6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56586" y="1639341"/>
            <a:ext cx="887591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en-US" altLang="ko-KR" dirty="0"/>
              <a:t>. </a:t>
            </a:r>
            <a:r>
              <a:rPr lang="ko-KR" altLang="en-US" dirty="0"/>
              <a:t>강의</a:t>
            </a:r>
            <a:r>
              <a:rPr lang="en-US" altLang="ko-KR" dirty="0"/>
              <a:t> </a:t>
            </a:r>
            <a:r>
              <a:rPr lang="ko-KR" altLang="en-US" dirty="0"/>
              <a:t>개요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smtClean="0"/>
              <a:t>정보보호와 암호기술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 smtClean="0"/>
              <a:t>웹프로그래밍 환경 구축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기초 실습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 err="1" smtClean="0"/>
              <a:t>해시함수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Hash, MAC</a:t>
            </a:r>
            <a:r>
              <a:rPr lang="en-US" altLang="ko-KR" dirty="0"/>
              <a:t>, </a:t>
            </a:r>
            <a:r>
              <a:rPr lang="en-US" altLang="ko-KR" dirty="0" smtClean="0"/>
              <a:t>PBKDF2, </a:t>
            </a:r>
            <a:r>
              <a:rPr lang="en-US" altLang="ko-KR" dirty="0" err="1" smtClean="0"/>
              <a:t>PasswordHash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 err="1"/>
              <a:t>대칭키</a:t>
            </a:r>
            <a:r>
              <a:rPr lang="ko-KR" altLang="en-US" dirty="0"/>
              <a:t> 암호</a:t>
            </a:r>
            <a:r>
              <a:rPr lang="en-US" altLang="ko-KR" dirty="0"/>
              <a:t>,</a:t>
            </a:r>
            <a:r>
              <a:rPr lang="ko-KR" altLang="en-US" dirty="0"/>
              <a:t> 파일 암호화</a:t>
            </a:r>
            <a:r>
              <a:rPr lang="en-US" altLang="ko-KR" dirty="0"/>
              <a:t>/</a:t>
            </a:r>
            <a:r>
              <a:rPr lang="ko-KR" altLang="en-US" dirty="0" err="1"/>
              <a:t>복호화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공개키 </a:t>
            </a:r>
            <a:r>
              <a:rPr lang="ko-KR" altLang="en-US" dirty="0" smtClean="0"/>
              <a:t>암호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</a:t>
            </a:r>
            <a:r>
              <a:rPr lang="ko-KR" altLang="en-US" dirty="0"/>
              <a:t>전자서명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8. </a:t>
            </a:r>
            <a:r>
              <a:rPr lang="ko-KR" altLang="en-US" dirty="0"/>
              <a:t>인증서와 공개키기반구조</a:t>
            </a:r>
            <a:r>
              <a:rPr lang="en-US" altLang="ko-KR" dirty="0"/>
              <a:t>(PKI)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9. </a:t>
            </a:r>
            <a:r>
              <a:rPr lang="ko-KR" altLang="en-US" dirty="0" err="1" smtClean="0"/>
              <a:t>토큰인증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10.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암호 프로그래밍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– pbkdf2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PBKDF2 </a:t>
            </a:r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pycryptodome.readthedocs.io/en/latest/src/protocol/kdf.html#pbkdf2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948" y="2852936"/>
            <a:ext cx="71628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pbkdf2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884" y="1484785"/>
            <a:ext cx="7778540" cy="45858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from </a:t>
            </a:r>
            <a:r>
              <a:rPr lang="en-US" altLang="ko-KR" sz="1600" dirty="0" err="1"/>
              <a:t>Crypto.Protocol.KDF</a:t>
            </a:r>
            <a:r>
              <a:rPr lang="en-US" altLang="ko-KR" sz="1600" dirty="0"/>
              <a:t> import PBKDF2</a:t>
            </a:r>
          </a:p>
          <a:p>
            <a:r>
              <a:rPr lang="en-US" altLang="ko-KR" sz="1600" dirty="0"/>
              <a:t>from </a:t>
            </a:r>
            <a:r>
              <a:rPr lang="en-US" altLang="ko-KR" sz="1600" dirty="0" err="1"/>
              <a:t>Crypto.Hash</a:t>
            </a:r>
            <a:r>
              <a:rPr lang="en-US" altLang="ko-KR" sz="1600" dirty="0"/>
              <a:t> import SHA512</a:t>
            </a:r>
          </a:p>
          <a:p>
            <a:r>
              <a:rPr lang="en-US" altLang="ko-KR" sz="1600" dirty="0"/>
              <a:t>from </a:t>
            </a:r>
            <a:r>
              <a:rPr lang="en-US" altLang="ko-KR" sz="1600" dirty="0" err="1"/>
              <a:t>Crypto.Random</a:t>
            </a:r>
            <a:r>
              <a:rPr lang="en-US" altLang="ko-KR" sz="1600" dirty="0"/>
              <a:t> import </a:t>
            </a:r>
            <a:r>
              <a:rPr lang="en-US" altLang="ko-KR" sz="1600" dirty="0" err="1"/>
              <a:t>get_random_bytes</a:t>
            </a:r>
            <a:endParaRPr lang="en-US" altLang="ko-KR" sz="1600" dirty="0"/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# password = </a:t>
            </a:r>
            <a:r>
              <a:rPr lang="en-US" altLang="ko-KR" sz="1600" dirty="0" err="1"/>
              <a:t>b'my</a:t>
            </a:r>
            <a:r>
              <a:rPr lang="en-US" altLang="ko-KR" sz="1600" dirty="0"/>
              <a:t> super secret </a:t>
            </a:r>
            <a:r>
              <a:rPr lang="en-US" altLang="ko-KR" sz="1600" dirty="0" err="1"/>
              <a:t>sdfsdfsdf</a:t>
            </a:r>
            <a:r>
              <a:rPr lang="en-US" altLang="ko-KR" sz="1600" dirty="0"/>
              <a:t> </a:t>
            </a:r>
            <a:r>
              <a:rPr lang="ko-KR" altLang="en-US" sz="1600" dirty="0"/>
              <a:t>한글</a:t>
            </a:r>
            <a:r>
              <a:rPr lang="en-US" altLang="ko-KR" sz="1600" dirty="0"/>
              <a:t>'</a:t>
            </a:r>
            <a:endParaRPr lang="ko-KR" altLang="en-US" sz="1600" dirty="0"/>
          </a:p>
          <a:p>
            <a:r>
              <a:rPr lang="en-US" altLang="ko-KR" sz="1600" dirty="0"/>
              <a:t>message1 = "Hash Test 1..</a:t>
            </a:r>
            <a:r>
              <a:rPr lang="ko-KR" altLang="en-US" sz="1600" dirty="0" err="1"/>
              <a:t>한글테스트</a:t>
            </a:r>
            <a:r>
              <a:rPr lang="en-US" altLang="ko-KR" sz="1600" dirty="0"/>
              <a:t>..</a:t>
            </a:r>
            <a:r>
              <a:rPr lang="ko-KR" altLang="en-US" sz="1600" dirty="0"/>
              <a:t>迫</a:t>
            </a:r>
            <a:r>
              <a:rPr lang="ja-JP" altLang="en-US" sz="1600" dirty="0"/>
              <a:t>った</a:t>
            </a:r>
            <a:r>
              <a:rPr lang="ko-KR" altLang="en-US" sz="1600" dirty="0"/>
              <a:t>妊婦</a:t>
            </a:r>
            <a:r>
              <a:rPr lang="ja-JP" altLang="en-US" sz="1600" dirty="0"/>
              <a:t>たちてない</a:t>
            </a:r>
            <a:r>
              <a:rPr lang="en-US" altLang="ko-KR" sz="1600" dirty="0"/>
              <a:t> </a:t>
            </a:r>
            <a:r>
              <a:rPr lang="ko-KR" altLang="en-US" sz="1600" dirty="0"/>
              <a:t>使度前必读 </a:t>
            </a:r>
            <a:r>
              <a:rPr lang="en-US" altLang="ko-KR" sz="1600" dirty="0"/>
              <a:t>."</a:t>
            </a:r>
            <a:endParaRPr lang="ko-KR" altLang="en-US" sz="1600" dirty="0"/>
          </a:p>
          <a:p>
            <a:r>
              <a:rPr lang="en-US" altLang="ko-KR" sz="1600" dirty="0"/>
              <a:t>password = message1.encode("utf-8")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salt = </a:t>
            </a:r>
            <a:r>
              <a:rPr lang="en-US" altLang="ko-KR" sz="1600" dirty="0" err="1"/>
              <a:t>get_random_bytes</a:t>
            </a:r>
            <a:r>
              <a:rPr lang="en-US" altLang="ko-KR" sz="1600" dirty="0"/>
              <a:t>(16)</a:t>
            </a:r>
          </a:p>
          <a:p>
            <a:r>
              <a:rPr lang="en-US" altLang="ko-KR" sz="1600" dirty="0"/>
              <a:t>keys = PBKDF2(password, salt, 64, count=1000000, </a:t>
            </a:r>
            <a:r>
              <a:rPr lang="en-US" altLang="ko-KR" sz="1600" dirty="0" err="1"/>
              <a:t>hmac_hash_module</a:t>
            </a:r>
            <a:r>
              <a:rPr lang="en-US" altLang="ko-KR" sz="1600" dirty="0"/>
              <a:t>=SHA512)</a:t>
            </a:r>
          </a:p>
          <a:p>
            <a:r>
              <a:rPr lang="en-US" altLang="ko-KR" sz="1600" dirty="0"/>
              <a:t>key1 = keys[:32]</a:t>
            </a:r>
          </a:p>
          <a:p>
            <a:r>
              <a:rPr lang="en-US" altLang="ko-KR" sz="1600" dirty="0"/>
              <a:t>key2 = keys[32:]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print('Password: {0}'.format(password))</a:t>
            </a:r>
          </a:p>
          <a:p>
            <a:r>
              <a:rPr lang="en-US" altLang="ko-KR" sz="1600" dirty="0"/>
              <a:t>print('Salt: {0}'.format(</a:t>
            </a:r>
            <a:r>
              <a:rPr lang="en-US" altLang="ko-KR" sz="1600" dirty="0" err="1"/>
              <a:t>salt.hex</a:t>
            </a:r>
            <a:r>
              <a:rPr lang="en-US" altLang="ko-KR" sz="1600" dirty="0"/>
              <a:t>()))</a:t>
            </a:r>
          </a:p>
          <a:p>
            <a:r>
              <a:rPr lang="en-US" altLang="ko-KR" sz="1600" dirty="0"/>
              <a:t>print('Keys: {0}'.format(</a:t>
            </a:r>
            <a:r>
              <a:rPr lang="en-US" altLang="ko-KR" sz="1600" dirty="0" err="1"/>
              <a:t>keys.hex</a:t>
            </a:r>
            <a:r>
              <a:rPr lang="en-US" altLang="ko-KR" sz="1600" dirty="0"/>
              <a:t>()))</a:t>
            </a:r>
          </a:p>
          <a:p>
            <a:r>
              <a:rPr lang="en-US" altLang="ko-KR" sz="1600" dirty="0"/>
              <a:t>print('Key1: {0}'.format(key1.hex()))</a:t>
            </a:r>
          </a:p>
          <a:p>
            <a:r>
              <a:rPr lang="en-US" altLang="ko-KR" sz="1600" dirty="0"/>
              <a:t>print('Key2: {0}'.format(key2.hex()))</a:t>
            </a:r>
          </a:p>
        </p:txBody>
      </p:sp>
    </p:spTree>
    <p:extLst>
      <p:ext uri="{BB962C8B-B14F-4D97-AF65-F5344CB8AC3E}">
        <p14:creationId xmlns:p14="http://schemas.microsoft.com/office/powerpoint/2010/main" val="35995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패스워드해시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bcrypt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35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bcrypt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Bcrypt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pycryptodome.readthedocs.io/en/latest/src/protocol/kdf.html#bcrypt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패스워드 저장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패스워드 검증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5" y="2708921"/>
            <a:ext cx="4123223" cy="13250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240" y="4365105"/>
            <a:ext cx="4224550" cy="18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8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bcrypt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5561" y="1375024"/>
            <a:ext cx="7017177" cy="50783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from base64 import b64encode</a:t>
            </a:r>
          </a:p>
          <a:p>
            <a:r>
              <a:rPr lang="en-US" altLang="ko-KR" dirty="0"/>
              <a:t>from </a:t>
            </a:r>
            <a:r>
              <a:rPr lang="en-US" altLang="ko-KR" dirty="0" err="1"/>
              <a:t>Crypto.Hash</a:t>
            </a:r>
            <a:r>
              <a:rPr lang="en-US" altLang="ko-KR" dirty="0"/>
              <a:t> import SHA256</a:t>
            </a:r>
          </a:p>
          <a:p>
            <a:r>
              <a:rPr lang="en-US" altLang="ko-KR" dirty="0"/>
              <a:t>from </a:t>
            </a:r>
            <a:r>
              <a:rPr lang="en-US" altLang="ko-KR" dirty="0" err="1"/>
              <a:t>Crypto.Protocol.KDF</a:t>
            </a:r>
            <a:r>
              <a:rPr lang="en-US" altLang="ko-KR" dirty="0"/>
              <a:t> import </a:t>
            </a:r>
            <a:r>
              <a:rPr lang="en-US" altLang="ko-KR" dirty="0" err="1"/>
              <a:t>bcrypt</a:t>
            </a:r>
            <a:r>
              <a:rPr lang="en-US" altLang="ko-KR" dirty="0"/>
              <a:t>, </a:t>
            </a:r>
            <a:r>
              <a:rPr lang="en-US" altLang="ko-KR" dirty="0" err="1"/>
              <a:t>bcrypt_check</a:t>
            </a: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# </a:t>
            </a:r>
            <a:r>
              <a:rPr lang="ko-KR" altLang="en-US" dirty="0" err="1"/>
              <a:t>사용자등록</a:t>
            </a:r>
            <a:r>
              <a:rPr lang="en-US" altLang="ko-KR" dirty="0"/>
              <a:t>: Password Hash </a:t>
            </a:r>
            <a:r>
              <a:rPr lang="ko-KR" altLang="en-US" dirty="0"/>
              <a:t>생성</a:t>
            </a:r>
          </a:p>
          <a:p>
            <a:r>
              <a:rPr lang="en-US" altLang="ko-KR" dirty="0"/>
              <a:t>password = </a:t>
            </a:r>
            <a:r>
              <a:rPr lang="en-US" altLang="ko-KR" dirty="0" err="1"/>
              <a:t>b"test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b64pwd = b64encode(SHA256.new(password).digest())</a:t>
            </a:r>
          </a:p>
          <a:p>
            <a:r>
              <a:rPr lang="en-US" altLang="ko-KR" dirty="0" err="1"/>
              <a:t>bcrypt_hash</a:t>
            </a:r>
            <a:r>
              <a:rPr lang="en-US" altLang="ko-KR" dirty="0"/>
              <a:t> = </a:t>
            </a:r>
            <a:r>
              <a:rPr lang="en-US" altLang="ko-KR" dirty="0" err="1"/>
              <a:t>bcrypt</a:t>
            </a:r>
            <a:r>
              <a:rPr lang="en-US" altLang="ko-KR" dirty="0"/>
              <a:t>(b64pwd, 12)</a:t>
            </a:r>
          </a:p>
          <a:p>
            <a:r>
              <a:rPr lang="en-US" altLang="ko-KR" dirty="0"/>
              <a:t>print('Password: {0}'.format(password))</a:t>
            </a:r>
          </a:p>
          <a:p>
            <a:r>
              <a:rPr lang="en-US" altLang="ko-KR" dirty="0"/>
              <a:t>print('Password Hash: {0}'.format(</a:t>
            </a:r>
            <a:r>
              <a:rPr lang="en-US" altLang="ko-KR" dirty="0" err="1"/>
              <a:t>bcrypt_hash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# </a:t>
            </a:r>
            <a:r>
              <a:rPr lang="ko-KR" altLang="en-US" dirty="0"/>
              <a:t>로그인</a:t>
            </a:r>
            <a:r>
              <a:rPr lang="en-US" altLang="ko-KR" dirty="0"/>
              <a:t>: </a:t>
            </a:r>
            <a:r>
              <a:rPr lang="ko-KR" altLang="en-US" dirty="0"/>
              <a:t>패스워드 검증</a:t>
            </a:r>
          </a:p>
          <a:p>
            <a:r>
              <a:rPr lang="en-US" altLang="ko-KR" dirty="0" err="1"/>
              <a:t>password_to_test</a:t>
            </a:r>
            <a:r>
              <a:rPr lang="en-US" altLang="ko-KR" dirty="0"/>
              <a:t> = b"test1"</a:t>
            </a:r>
          </a:p>
          <a:p>
            <a:r>
              <a:rPr lang="en-US" altLang="ko-KR" dirty="0"/>
              <a:t>try:</a:t>
            </a:r>
          </a:p>
          <a:p>
            <a:r>
              <a:rPr lang="en-US" altLang="ko-KR" dirty="0"/>
              <a:t>    b64pwd = b64encode(SHA256.new(</a:t>
            </a:r>
            <a:r>
              <a:rPr lang="en-US" altLang="ko-KR" dirty="0" err="1"/>
              <a:t>password_to_test</a:t>
            </a:r>
            <a:r>
              <a:rPr lang="en-US" altLang="ko-KR" dirty="0"/>
              <a:t>).digest())</a:t>
            </a:r>
          </a:p>
          <a:p>
            <a:r>
              <a:rPr lang="en-US" altLang="ko-KR" dirty="0"/>
              <a:t>    result = </a:t>
            </a:r>
            <a:r>
              <a:rPr lang="en-US" altLang="ko-KR" dirty="0" err="1"/>
              <a:t>bcrypt_check</a:t>
            </a:r>
            <a:r>
              <a:rPr lang="en-US" altLang="ko-KR" dirty="0"/>
              <a:t>(b64pwd, </a:t>
            </a:r>
            <a:r>
              <a:rPr lang="en-US" altLang="ko-KR" dirty="0" err="1"/>
              <a:t>bcrypt_hash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except </a:t>
            </a:r>
            <a:r>
              <a:rPr lang="en-US" altLang="ko-KR" dirty="0" err="1"/>
              <a:t>ValueError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    print("Incorrect password")</a:t>
            </a:r>
          </a:p>
        </p:txBody>
      </p:sp>
    </p:spTree>
    <p:extLst>
      <p:ext uri="{BB962C8B-B14F-4D97-AF65-F5344CB8AC3E}">
        <p14:creationId xmlns:p14="http://schemas.microsoft.com/office/powerpoint/2010/main" val="421137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대칭키암호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60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대칭키</a:t>
            </a:r>
            <a:r>
              <a:rPr lang="ko-KR" altLang="en-US" dirty="0" smtClean="0"/>
              <a:t> 암호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pic>
        <p:nvPicPr>
          <p:cNvPr id="1026" name="Picture 2" descr="../../_images/simple_m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3203685"/>
            <a:ext cx="6568818" cy="219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23792" y="2618328"/>
            <a:ext cx="5955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cipher=</a:t>
            </a:r>
            <a:r>
              <a:rPr lang="en-US" altLang="ko-KR" b="1" dirty="0" err="1"/>
              <a:t>Crypto.Cipher</a:t>
            </a:r>
            <a:r>
              <a:rPr lang="en-US" altLang="ko-KR" b="1" dirty="0"/>
              <a:t>.&lt;algorithm&gt;.new(key, mode)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55641" y="5642664"/>
            <a:ext cx="178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cipher.encrypt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88089" y="5651956"/>
            <a:ext cx="17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cipher.decrypt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63552" y="1412777"/>
            <a:ext cx="7478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https://pycryptodome.readthedocs.io/en/latest/src/cipher/cipher.html </a:t>
            </a:r>
          </a:p>
          <a:p>
            <a:r>
              <a:rPr lang="en-US" altLang="ko-KR" dirty="0"/>
              <a:t>https://pycryptodome.readthedocs.io/en/latest/src/cipher/aes.html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7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JSON (JavaScript Object Notation)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2012177"/>
            <a:ext cx="3046216" cy="44330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67608" y="378904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json.dumps</a:t>
            </a:r>
            <a:r>
              <a:rPr lang="en-US" altLang="ko-KR" dirty="0"/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96338" y="2564904"/>
            <a:ext cx="151355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JSON Object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43627" y="5003884"/>
            <a:ext cx="14189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JSON string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228386" y="3068960"/>
            <a:ext cx="0" cy="18002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4736344" y="3068960"/>
            <a:ext cx="8384" cy="18002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76459" y="3789040"/>
            <a:ext cx="135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json.loads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6202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Base64 </a:t>
            </a:r>
            <a:r>
              <a:rPr lang="ko-KR" altLang="en-US" dirty="0" err="1"/>
              <a:t>인코딩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Base64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비트 이진 데이터</a:t>
            </a:r>
            <a:r>
              <a:rPr lang="en-US" altLang="ko-KR" dirty="0"/>
              <a:t>(</a:t>
            </a:r>
            <a:r>
              <a:rPr lang="ko-KR" altLang="en-US" dirty="0"/>
              <a:t>예를 들어 실행 파일이나</a:t>
            </a:r>
            <a:r>
              <a:rPr lang="en-US" altLang="ko-KR" dirty="0"/>
              <a:t>, ZIP</a:t>
            </a:r>
            <a:r>
              <a:rPr lang="ko-KR" altLang="en-US" dirty="0"/>
              <a:t> 파일 등</a:t>
            </a:r>
            <a:r>
              <a:rPr lang="en-US" altLang="ko-KR" dirty="0"/>
              <a:t>)</a:t>
            </a:r>
            <a:r>
              <a:rPr lang="ko-KR" altLang="en-US" dirty="0"/>
              <a:t>를 문자 코드에 영향을 받지 않는 공통 </a:t>
            </a:r>
            <a:r>
              <a:rPr lang="en-US" altLang="ko-KR" dirty="0"/>
              <a:t>ASCII </a:t>
            </a:r>
            <a:r>
              <a:rPr lang="ko-KR" altLang="en-US" dirty="0"/>
              <a:t>영역의 문자들로만 이루어진 일련의 문자열로 바꾸는 </a:t>
            </a:r>
            <a:r>
              <a:rPr lang="ko-KR" altLang="en-US" dirty="0" err="1"/>
              <a:t>인코딩</a:t>
            </a:r>
            <a:r>
              <a:rPr lang="ko-KR" altLang="en-US" dirty="0"/>
              <a:t> </a:t>
            </a:r>
            <a:r>
              <a:rPr lang="ko-KR" altLang="en-US" dirty="0" smtClean="0"/>
              <a:t>방식 </a:t>
            </a:r>
            <a:endParaRPr lang="en-US" altLang="ko-KR" dirty="0" smtClean="0"/>
          </a:p>
          <a:p>
            <a:pPr lvl="1"/>
            <a:r>
              <a:rPr lang="en-US" altLang="ko-KR" dirty="0"/>
              <a:t>64 =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6</a:t>
            </a:r>
            <a:r>
              <a:rPr lang="ko-KR" altLang="en-US" dirty="0" smtClean="0"/>
              <a:t>은 화면에 </a:t>
            </a:r>
            <a:r>
              <a:rPr lang="ko-KR" altLang="en-US" dirty="0"/>
              <a:t>표시되는 </a:t>
            </a:r>
            <a:r>
              <a:rPr lang="en-US" altLang="ko-KR" dirty="0"/>
              <a:t>ASCII</a:t>
            </a:r>
            <a:r>
              <a:rPr lang="ko-KR" altLang="en-US" dirty="0"/>
              <a:t> 문자들을 써서 표현할 수 있는 가장 큰 </a:t>
            </a:r>
            <a:r>
              <a:rPr lang="ko-KR" altLang="en-US" dirty="0" smtClean="0"/>
              <a:t>진법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알파벳 </a:t>
            </a:r>
            <a:r>
              <a:rPr lang="ko-KR" altLang="en-US" dirty="0"/>
              <a:t>대소문자</a:t>
            </a:r>
            <a:r>
              <a:rPr lang="en-US" altLang="ko-KR" dirty="0"/>
              <a:t>(A-Z, a-z)</a:t>
            </a:r>
            <a:r>
              <a:rPr lang="ko-KR" altLang="en-US" dirty="0"/>
              <a:t>와 숫자</a:t>
            </a:r>
            <a:r>
              <a:rPr lang="en-US" altLang="ko-KR" dirty="0"/>
              <a:t>(0-9) </a:t>
            </a:r>
            <a:r>
              <a:rPr lang="ko-KR" altLang="en-US" dirty="0"/>
              <a:t>그리고 두 개의 기호</a:t>
            </a:r>
            <a:r>
              <a:rPr lang="en-US" altLang="ko-KR" dirty="0"/>
              <a:t>(“+”, “/”)</a:t>
            </a:r>
            <a:r>
              <a:rPr lang="ko-KR" altLang="en-US" dirty="0"/>
              <a:t>로 이루어져 </a:t>
            </a:r>
            <a:r>
              <a:rPr lang="ko-KR" altLang="en-US" dirty="0" smtClean="0"/>
              <a:t>있으며</a:t>
            </a:r>
            <a:r>
              <a:rPr lang="en-US" altLang="ko-KR" dirty="0"/>
              <a:t>, </a:t>
            </a:r>
            <a:r>
              <a:rPr lang="ko-KR" altLang="en-US" dirty="0" err="1"/>
              <a:t>패딩</a:t>
            </a:r>
            <a:r>
              <a:rPr lang="ko-KR" altLang="en-US" dirty="0"/>
              <a:t> 문자로 “</a:t>
            </a:r>
            <a:r>
              <a:rPr lang="en-US" altLang="ko-KR" dirty="0"/>
              <a:t>=”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바이너리 데이터 </a:t>
            </a:r>
            <a:r>
              <a:rPr lang="en-US" altLang="ko-KR" dirty="0" smtClean="0"/>
              <a:t>3</a:t>
            </a:r>
            <a:r>
              <a:rPr lang="ko-KR" altLang="en-US" dirty="0" smtClean="0"/>
              <a:t>바이트를 </a:t>
            </a:r>
            <a:r>
              <a:rPr lang="en-US" altLang="ko-KR" dirty="0" smtClean="0"/>
              <a:t>4</a:t>
            </a:r>
            <a:r>
              <a:rPr lang="ko-KR" altLang="en-US" dirty="0"/>
              <a:t>개의 </a:t>
            </a:r>
            <a:r>
              <a:rPr lang="en-US" altLang="ko-KR" dirty="0" smtClean="0"/>
              <a:t>Base64 </a:t>
            </a:r>
            <a:r>
              <a:rPr lang="ko-KR" altLang="en-US" dirty="0" smtClean="0"/>
              <a:t>문자로 변환 </a:t>
            </a:r>
            <a:r>
              <a:rPr lang="en-US" altLang="ko-KR" dirty="0" smtClean="0"/>
              <a:t>(8*3=6*4)</a:t>
            </a:r>
            <a:endParaRPr lang="ko-KR" altLang="en-US" dirty="0"/>
          </a:p>
          <a:p>
            <a:pPr lvl="1"/>
            <a:r>
              <a:rPr lang="ko-KR" altLang="en-US" dirty="0"/>
              <a:t>입력되는 데이터가 </a:t>
            </a:r>
            <a:r>
              <a:rPr lang="en-US" altLang="ko-KR" dirty="0"/>
              <a:t>3</a:t>
            </a:r>
            <a:r>
              <a:rPr lang="ko-KR" altLang="en-US" dirty="0"/>
              <a:t>바이트로 나누어 떨어지지 않는 경우에는 “</a:t>
            </a:r>
            <a:r>
              <a:rPr lang="en-US" altLang="ko-KR" dirty="0"/>
              <a:t>=”</a:t>
            </a:r>
            <a:r>
              <a:rPr lang="ko-KR" altLang="en-US" dirty="0"/>
              <a:t>를 </a:t>
            </a:r>
            <a:r>
              <a:rPr lang="ko-KR" altLang="en-US" dirty="0" err="1"/>
              <a:t>패딩</a:t>
            </a:r>
            <a:r>
              <a:rPr lang="ko-KR" altLang="en-US" dirty="0"/>
              <a:t> 문자로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 표시 등에 편리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데이터가 확대되는 단점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36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ASCII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Base64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1883252"/>
            <a:ext cx="3988824" cy="459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Ascii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1844824"/>
            <a:ext cx="3735757" cy="254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EBCDIC and IBM Scan Cod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983" y="4466552"/>
            <a:ext cx="3758326" cy="219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43672" y="1412776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ASCII (8</a:t>
            </a:r>
            <a:r>
              <a:rPr lang="ko-KR" altLang="en-US" dirty="0"/>
              <a:t>비트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6161" y="1412776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Base64 (6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5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 err="1"/>
              <a:t>파이썬</a:t>
            </a:r>
            <a:r>
              <a:rPr lang="ko-KR" altLang="en-US" dirty="0"/>
              <a:t> 암호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19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Base64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ASCII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“Man”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Base64 </a:t>
            </a:r>
            <a:r>
              <a:rPr lang="ko-KR" altLang="en-US" dirty="0" err="1" smtClean="0"/>
              <a:t>인코딩하면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TWFu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 변환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온라인 </a:t>
            </a:r>
            <a:r>
              <a:rPr lang="en-US" altLang="ko-KR" dirty="0"/>
              <a:t>Base64 </a:t>
            </a:r>
            <a:r>
              <a:rPr lang="ko-KR" altLang="en-US" dirty="0" err="1"/>
              <a:t>인코딩</a:t>
            </a:r>
            <a:r>
              <a:rPr lang="ko-KR" altLang="en-US" dirty="0"/>
              <a:t> </a:t>
            </a:r>
            <a:r>
              <a:rPr lang="ko-KR" altLang="en-US" dirty="0" smtClean="0"/>
              <a:t>테스트 사이트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https://www.base64encode.org/</a:t>
            </a: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379" y="2348880"/>
            <a:ext cx="6818929" cy="169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1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Base64 encoding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18135" y="4365104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b64encode()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5591945" y="3140968"/>
            <a:ext cx="63549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Byte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68398" y="5579948"/>
            <a:ext cx="91563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Base64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678913" y="3645024"/>
            <a:ext cx="0" cy="18002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186871" y="3645024"/>
            <a:ext cx="8384" cy="18002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26985" y="436510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b64decode()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5" y="1456756"/>
            <a:ext cx="67341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인코딩</a:t>
            </a:r>
            <a:r>
              <a:rPr lang="ko-KR" altLang="en-US" dirty="0" smtClean="0"/>
              <a:t> 변환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en-US" altLang="ko-KR" dirty="0" smtClean="0">
                <a:sym typeface="Wingdings" panose="05000000000000000000" pitchFamily="2" charset="2"/>
              </a:rPr>
              <a:t> </a:t>
            </a:r>
            <a:r>
              <a:rPr lang="en-US" altLang="ko-KR" dirty="0" smtClean="0"/>
              <a:t>byte </a:t>
            </a:r>
          </a:p>
          <a:p>
            <a:endParaRPr lang="en-US" altLang="ko-KR" dirty="0"/>
          </a:p>
          <a:p>
            <a:r>
              <a:rPr lang="en-US" altLang="ko-KR" dirty="0" smtClean="0"/>
              <a:t>Byte </a:t>
            </a:r>
            <a:r>
              <a:rPr lang="en-US" altLang="ko-KR" dirty="0" smtClean="0">
                <a:sym typeface="Wingdings" panose="05000000000000000000" pitchFamily="2" charset="2"/>
              </a:rPr>
              <a:t></a:t>
            </a:r>
            <a:r>
              <a:rPr lang="en-US" altLang="ko-KR" dirty="0" smtClean="0"/>
              <a:t> string </a:t>
            </a:r>
          </a:p>
          <a:p>
            <a:endParaRPr lang="en-US" altLang="ko-KR" dirty="0"/>
          </a:p>
          <a:p>
            <a:r>
              <a:rPr lang="en-US" altLang="ko-KR" dirty="0" smtClean="0"/>
              <a:t>String </a:t>
            </a:r>
            <a:r>
              <a:rPr lang="en-US" altLang="ko-KR" dirty="0" smtClean="0">
                <a:sym typeface="Wingdings" panose="05000000000000000000" pitchFamily="2" charset="2"/>
              </a:rPr>
              <a:t></a:t>
            </a:r>
            <a:r>
              <a:rPr lang="en-US" altLang="ko-KR" dirty="0" smtClean="0"/>
              <a:t> base64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52184" y="913272"/>
            <a:ext cx="3277307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from base64 import b64encode, b64decode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p = "Hello </a:t>
            </a:r>
            <a:r>
              <a:rPr lang="ko-KR" altLang="en-US" sz="1200" dirty="0"/>
              <a:t>한글</a:t>
            </a:r>
            <a:r>
              <a:rPr lang="en-US" altLang="ko-KR" sz="1200" dirty="0"/>
              <a:t>"</a:t>
            </a:r>
            <a:endParaRPr lang="ko-KR" altLang="en-US" sz="1200" dirty="0"/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dirty="0"/>
              <a:t># string &lt;--&gt; byte</a:t>
            </a:r>
          </a:p>
          <a:p>
            <a:r>
              <a:rPr lang="en-US" altLang="ko-KR" sz="1200" dirty="0"/>
              <a:t>print('string &lt;--&gt; byte')</a:t>
            </a:r>
          </a:p>
          <a:p>
            <a:r>
              <a:rPr lang="en-US" altLang="ko-KR" sz="1200" dirty="0"/>
              <a:t>print('string: ', p)</a:t>
            </a:r>
          </a:p>
          <a:p>
            <a:r>
              <a:rPr lang="en-US" altLang="ko-KR" sz="1200" dirty="0"/>
              <a:t>utf8 = </a:t>
            </a:r>
            <a:r>
              <a:rPr lang="en-US" altLang="ko-KR" sz="1200" dirty="0" err="1"/>
              <a:t>p.encode</a:t>
            </a:r>
            <a:r>
              <a:rPr lang="en-US" altLang="ko-KR" sz="1200" dirty="0"/>
              <a:t>('utf8')</a:t>
            </a:r>
          </a:p>
          <a:p>
            <a:r>
              <a:rPr lang="en-US" altLang="ko-KR" sz="1200" dirty="0"/>
              <a:t>print('bytes: ', utf8)</a:t>
            </a:r>
          </a:p>
          <a:p>
            <a:r>
              <a:rPr lang="en-US" altLang="ko-KR" sz="1200" dirty="0"/>
              <a:t>p1 = utf8.decode('utf8')</a:t>
            </a:r>
          </a:p>
          <a:p>
            <a:r>
              <a:rPr lang="en-US" altLang="ko-KR" sz="1200" dirty="0"/>
              <a:t>print('string: ', p1)</a:t>
            </a:r>
          </a:p>
          <a:p>
            <a:r>
              <a:rPr lang="en-US" altLang="ko-KR" sz="1200" dirty="0"/>
              <a:t>print()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# byte &lt;--&gt; base64</a:t>
            </a:r>
          </a:p>
          <a:p>
            <a:r>
              <a:rPr lang="en-US" altLang="ko-KR" sz="1200" dirty="0"/>
              <a:t>print('byte &lt;--&gt; base64')</a:t>
            </a:r>
          </a:p>
          <a:p>
            <a:r>
              <a:rPr lang="en-US" altLang="ko-KR" sz="1200" dirty="0"/>
              <a:t>print('byte: ', utf8)</a:t>
            </a:r>
          </a:p>
          <a:p>
            <a:r>
              <a:rPr lang="en-US" altLang="ko-KR" sz="1200" dirty="0"/>
              <a:t>b64 = b64encode(utf8)</a:t>
            </a:r>
          </a:p>
          <a:p>
            <a:r>
              <a:rPr lang="en-US" altLang="ko-KR" sz="1200" dirty="0"/>
              <a:t>print('base64: ', b64)</a:t>
            </a:r>
          </a:p>
          <a:p>
            <a:r>
              <a:rPr lang="en-US" altLang="ko-KR" sz="1200" dirty="0"/>
              <a:t>b64d = b64decode(b64)</a:t>
            </a:r>
          </a:p>
          <a:p>
            <a:r>
              <a:rPr lang="en-US" altLang="ko-KR" sz="1200" dirty="0"/>
              <a:t>print('byte: ', b64d)</a:t>
            </a:r>
          </a:p>
          <a:p>
            <a:r>
              <a:rPr lang="en-US" altLang="ko-KR" sz="1200" dirty="0"/>
              <a:t>print()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# string &lt;--&gt; base64</a:t>
            </a:r>
          </a:p>
          <a:p>
            <a:r>
              <a:rPr lang="en-US" altLang="ko-KR" sz="1200" dirty="0"/>
              <a:t>print('string &lt;--&gt; base64')</a:t>
            </a:r>
          </a:p>
          <a:p>
            <a:r>
              <a:rPr lang="en-US" altLang="ko-KR" sz="1200" dirty="0"/>
              <a:t>print('string: ', p)</a:t>
            </a:r>
          </a:p>
          <a:p>
            <a:r>
              <a:rPr lang="en-US" altLang="ko-KR" sz="1200" dirty="0"/>
              <a:t>b = b64encode(</a:t>
            </a:r>
            <a:r>
              <a:rPr lang="en-US" altLang="ko-KR" sz="1200" dirty="0" err="1"/>
              <a:t>p.encode</a:t>
            </a:r>
            <a:r>
              <a:rPr lang="en-US" altLang="ko-KR" sz="1200" dirty="0"/>
              <a:t>('utf8'))</a:t>
            </a:r>
          </a:p>
          <a:p>
            <a:r>
              <a:rPr lang="en-US" altLang="ko-KR" sz="1200" dirty="0"/>
              <a:t>print('base64: ', b)</a:t>
            </a:r>
          </a:p>
          <a:p>
            <a:r>
              <a:rPr lang="en-US" altLang="ko-KR" sz="1200" dirty="0"/>
              <a:t>p1 = b64decode(b).decode('utf8')</a:t>
            </a:r>
          </a:p>
          <a:p>
            <a:r>
              <a:rPr lang="en-US" altLang="ko-KR" sz="1200" dirty="0"/>
              <a:t>print('string: ', p1)</a:t>
            </a:r>
          </a:p>
          <a:p>
            <a:r>
              <a:rPr lang="en-US" altLang="ko-KR" sz="1200" dirty="0"/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397279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AES-CBC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2420" y="908720"/>
            <a:ext cx="5357877" cy="569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import </a:t>
            </a:r>
            <a:r>
              <a:rPr lang="en-US" altLang="ko-KR" sz="1400" dirty="0" err="1"/>
              <a:t>json</a:t>
            </a:r>
            <a:endParaRPr lang="en-US" altLang="ko-KR" sz="1400" dirty="0"/>
          </a:p>
          <a:p>
            <a:r>
              <a:rPr lang="en-US" altLang="ko-KR" sz="1400" dirty="0"/>
              <a:t>from base64 import b64encode, b64decode</a:t>
            </a:r>
          </a:p>
          <a:p>
            <a:r>
              <a:rPr lang="en-US" altLang="ko-KR" sz="1400" dirty="0"/>
              <a:t>from </a:t>
            </a:r>
            <a:r>
              <a:rPr lang="en-US" altLang="ko-KR" sz="1400" dirty="0" err="1"/>
              <a:t>Crypto.Cipher</a:t>
            </a:r>
            <a:r>
              <a:rPr lang="en-US" altLang="ko-KR" sz="1400" dirty="0"/>
              <a:t> import AES</a:t>
            </a:r>
          </a:p>
          <a:p>
            <a:r>
              <a:rPr lang="en-US" altLang="ko-KR" sz="1400" dirty="0"/>
              <a:t>from </a:t>
            </a:r>
            <a:r>
              <a:rPr lang="en-US" altLang="ko-KR" sz="1400" dirty="0" err="1"/>
              <a:t>Crypto.Util.Padding</a:t>
            </a:r>
            <a:r>
              <a:rPr lang="en-US" altLang="ko-KR" sz="1400" dirty="0"/>
              <a:t> import pad, </a:t>
            </a:r>
            <a:r>
              <a:rPr lang="en-US" altLang="ko-KR" sz="1400" dirty="0" err="1"/>
              <a:t>unpad</a:t>
            </a:r>
            <a:endParaRPr lang="en-US" altLang="ko-KR" sz="1400" dirty="0"/>
          </a:p>
          <a:p>
            <a:r>
              <a:rPr lang="en-US" altLang="ko-KR" sz="1400" dirty="0"/>
              <a:t>from </a:t>
            </a:r>
            <a:r>
              <a:rPr lang="en-US" altLang="ko-KR" sz="1400" dirty="0" err="1"/>
              <a:t>Crypto.Random</a:t>
            </a:r>
            <a:r>
              <a:rPr lang="en-US" altLang="ko-KR" sz="1400" dirty="0"/>
              <a:t> import </a:t>
            </a:r>
            <a:r>
              <a:rPr lang="en-US" altLang="ko-KR" sz="1400" dirty="0" err="1"/>
              <a:t>get_random_bytes</a:t>
            </a:r>
            <a:endParaRPr lang="en-US" altLang="ko-KR" sz="1400" dirty="0"/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# </a:t>
            </a:r>
            <a:r>
              <a:rPr lang="ko-KR" altLang="en-US" sz="1400" dirty="0"/>
              <a:t>암호화</a:t>
            </a:r>
          </a:p>
          <a:p>
            <a:r>
              <a:rPr lang="en-US" altLang="ko-KR" sz="1400" dirty="0"/>
              <a:t>data = "secret</a:t>
            </a:r>
            <a:r>
              <a:rPr lang="ko-KR" altLang="en-US" sz="1400" dirty="0"/>
              <a:t>한글</a:t>
            </a:r>
            <a:r>
              <a:rPr lang="en-US" altLang="ko-KR" sz="1400" dirty="0"/>
              <a:t>".encode("utf-8")</a:t>
            </a:r>
          </a:p>
          <a:p>
            <a:r>
              <a:rPr lang="en-US" altLang="ko-KR" sz="1400" dirty="0"/>
              <a:t>key = </a:t>
            </a:r>
            <a:r>
              <a:rPr lang="en-US" altLang="ko-KR" sz="1400" dirty="0" err="1"/>
              <a:t>get_random_bytes</a:t>
            </a:r>
            <a:r>
              <a:rPr lang="en-US" altLang="ko-KR" sz="1400" dirty="0"/>
              <a:t>(16)</a:t>
            </a:r>
          </a:p>
          <a:p>
            <a:r>
              <a:rPr lang="en-US" altLang="ko-KR" sz="1400" dirty="0"/>
              <a:t>cipher = </a:t>
            </a:r>
            <a:r>
              <a:rPr lang="en-US" altLang="ko-KR" sz="1400" dirty="0" err="1"/>
              <a:t>AES.new</a:t>
            </a:r>
            <a:r>
              <a:rPr lang="en-US" altLang="ko-KR" sz="1400" dirty="0"/>
              <a:t>(key, AES.MODE_CBC)</a:t>
            </a:r>
          </a:p>
          <a:p>
            <a:r>
              <a:rPr lang="en-US" altLang="ko-KR" sz="1400" dirty="0" err="1"/>
              <a:t>ct_bytes</a:t>
            </a:r>
            <a:r>
              <a:rPr lang="en-US" altLang="ko-KR" sz="1400" dirty="0"/>
              <a:t> = </a:t>
            </a:r>
            <a:r>
              <a:rPr lang="en-US" altLang="ko-KR" sz="1400" dirty="0" err="1"/>
              <a:t>cipher.encrypt</a:t>
            </a:r>
            <a:r>
              <a:rPr lang="en-US" altLang="ko-KR" sz="1400" dirty="0"/>
              <a:t>(pad(data, </a:t>
            </a:r>
            <a:r>
              <a:rPr lang="en-US" altLang="ko-KR" sz="1400" dirty="0" err="1"/>
              <a:t>AES.block_size</a:t>
            </a:r>
            <a:r>
              <a:rPr lang="en-US" altLang="ko-KR" sz="1400" dirty="0"/>
              <a:t>))</a:t>
            </a:r>
          </a:p>
          <a:p>
            <a:r>
              <a:rPr lang="en-US" altLang="ko-KR" sz="1400" dirty="0"/>
              <a:t>iv = b64encode(</a:t>
            </a:r>
            <a:r>
              <a:rPr lang="en-US" altLang="ko-KR" sz="1400" dirty="0" err="1"/>
              <a:t>cipher.iv</a:t>
            </a:r>
            <a:r>
              <a:rPr lang="en-US" altLang="ko-KR" sz="1400" dirty="0"/>
              <a:t>).decode('utf-8')</a:t>
            </a:r>
          </a:p>
          <a:p>
            <a:r>
              <a:rPr lang="en-US" altLang="ko-KR" sz="1400" dirty="0" err="1"/>
              <a:t>ct</a:t>
            </a:r>
            <a:r>
              <a:rPr lang="en-US" altLang="ko-KR" sz="1400" dirty="0"/>
              <a:t> = b64encode(</a:t>
            </a:r>
            <a:r>
              <a:rPr lang="en-US" altLang="ko-KR" sz="1400" dirty="0" err="1"/>
              <a:t>ct_bytes</a:t>
            </a:r>
            <a:r>
              <a:rPr lang="en-US" altLang="ko-KR" sz="1400" dirty="0"/>
              <a:t>).decode('utf-8')</a:t>
            </a:r>
          </a:p>
          <a:p>
            <a:r>
              <a:rPr lang="en-US" altLang="ko-KR" sz="1400" dirty="0"/>
              <a:t>result = </a:t>
            </a:r>
            <a:r>
              <a:rPr lang="en-US" altLang="ko-KR" sz="1400" dirty="0" err="1"/>
              <a:t>json.dumps</a:t>
            </a:r>
            <a:r>
              <a:rPr lang="en-US" altLang="ko-KR" sz="1400" dirty="0"/>
              <a:t>({'iv': iv, '</a:t>
            </a:r>
            <a:r>
              <a:rPr lang="en-US" altLang="ko-KR" sz="1400" dirty="0" err="1"/>
              <a:t>ciphertext</a:t>
            </a:r>
            <a:r>
              <a:rPr lang="en-US" altLang="ko-KR" sz="1400" dirty="0"/>
              <a:t>': </a:t>
            </a:r>
            <a:r>
              <a:rPr lang="en-US" altLang="ko-KR" sz="1400" dirty="0" err="1"/>
              <a:t>ct</a:t>
            </a:r>
            <a:r>
              <a:rPr lang="en-US" altLang="ko-KR" sz="1400" dirty="0"/>
              <a:t>})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암호문</a:t>
            </a:r>
            <a:r>
              <a:rPr lang="en-US" altLang="ko-KR" sz="1400" dirty="0"/>
              <a:t>: ", result)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# </a:t>
            </a:r>
            <a:r>
              <a:rPr lang="ko-KR" altLang="en-US" sz="1400" dirty="0" err="1"/>
              <a:t>복호화</a:t>
            </a:r>
            <a:endParaRPr lang="ko-KR" altLang="en-US" sz="1400" dirty="0"/>
          </a:p>
          <a:p>
            <a:r>
              <a:rPr lang="en-US" altLang="ko-KR" sz="1400" dirty="0"/>
              <a:t>try:</a:t>
            </a:r>
          </a:p>
          <a:p>
            <a:r>
              <a:rPr lang="en-US" altLang="ko-KR" sz="1400" dirty="0"/>
              <a:t>    b64 = </a:t>
            </a:r>
            <a:r>
              <a:rPr lang="en-US" altLang="ko-KR" sz="1400" dirty="0" err="1"/>
              <a:t>json.loads</a:t>
            </a:r>
            <a:r>
              <a:rPr lang="en-US" altLang="ko-KR" sz="1400" dirty="0"/>
              <a:t>(result)</a:t>
            </a:r>
          </a:p>
          <a:p>
            <a:r>
              <a:rPr lang="en-US" altLang="ko-KR" sz="1400" dirty="0"/>
              <a:t>    iv = b64decode(b64['iv'])</a:t>
            </a:r>
          </a:p>
          <a:p>
            <a:r>
              <a:rPr lang="en-US" altLang="ko-KR" sz="1400" dirty="0"/>
              <a:t>    </a:t>
            </a:r>
            <a:r>
              <a:rPr lang="en-US" altLang="ko-KR" sz="1400" dirty="0" err="1"/>
              <a:t>ct</a:t>
            </a:r>
            <a:r>
              <a:rPr lang="en-US" altLang="ko-KR" sz="1400" dirty="0"/>
              <a:t> = b64decode(b64['</a:t>
            </a:r>
            <a:r>
              <a:rPr lang="en-US" altLang="ko-KR" sz="1400" dirty="0" err="1"/>
              <a:t>ciphertext</a:t>
            </a:r>
            <a:r>
              <a:rPr lang="en-US" altLang="ko-KR" sz="1400" dirty="0"/>
              <a:t>'])</a:t>
            </a:r>
          </a:p>
          <a:p>
            <a:r>
              <a:rPr lang="en-US" altLang="ko-KR" sz="1400" dirty="0"/>
              <a:t>    cipher = </a:t>
            </a:r>
            <a:r>
              <a:rPr lang="en-US" altLang="ko-KR" sz="1400" dirty="0" err="1"/>
              <a:t>AES.new</a:t>
            </a:r>
            <a:r>
              <a:rPr lang="en-US" altLang="ko-KR" sz="1400" dirty="0"/>
              <a:t>(key, AES.MODE_CBC, iv)</a:t>
            </a:r>
          </a:p>
          <a:p>
            <a:r>
              <a:rPr lang="en-US" altLang="ko-KR" sz="1400" dirty="0"/>
              <a:t>    </a:t>
            </a:r>
            <a:r>
              <a:rPr lang="en-US" altLang="ko-KR" sz="1400" dirty="0" err="1"/>
              <a:t>pt</a:t>
            </a:r>
            <a:r>
              <a:rPr lang="en-US" altLang="ko-KR" sz="1400" dirty="0"/>
              <a:t> = </a:t>
            </a:r>
            <a:r>
              <a:rPr lang="en-US" altLang="ko-KR" sz="1400" dirty="0" err="1"/>
              <a:t>unpad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cipher.decrypt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ct</a:t>
            </a:r>
            <a:r>
              <a:rPr lang="en-US" altLang="ko-KR" sz="1400" dirty="0"/>
              <a:t>), </a:t>
            </a:r>
            <a:r>
              <a:rPr lang="en-US" altLang="ko-KR" sz="1400" dirty="0" err="1"/>
              <a:t>AES.block_size</a:t>
            </a:r>
            <a:r>
              <a:rPr lang="en-US" altLang="ko-KR" sz="1400" dirty="0"/>
              <a:t>).decode("utf8")</a:t>
            </a:r>
          </a:p>
          <a:p>
            <a:r>
              <a:rPr lang="en-US" altLang="ko-KR" sz="1400" dirty="0"/>
              <a:t>    print("The message was: ", </a:t>
            </a:r>
            <a:r>
              <a:rPr lang="en-US" altLang="ko-KR" sz="1400" dirty="0" err="1"/>
              <a:t>pt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except </a:t>
            </a:r>
            <a:r>
              <a:rPr lang="en-US" altLang="ko-KR" sz="1400" dirty="0" err="1"/>
              <a:t>ValueError</a:t>
            </a:r>
            <a:r>
              <a:rPr lang="en-US" altLang="ko-KR" sz="1400" dirty="0"/>
              <a:t> as </a:t>
            </a:r>
            <a:r>
              <a:rPr lang="en-US" altLang="ko-KR" sz="1400" dirty="0" err="1"/>
              <a:t>KeyError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    print("Incorrect decryption")</a:t>
            </a:r>
          </a:p>
        </p:txBody>
      </p:sp>
    </p:spTree>
    <p:extLst>
      <p:ext uri="{BB962C8B-B14F-4D97-AF65-F5344CB8AC3E}">
        <p14:creationId xmlns:p14="http://schemas.microsoft.com/office/powerpoint/2010/main" val="115760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CTR (Counter) </a:t>
            </a:r>
            <a:r>
              <a:rPr lang="ko-KR" altLang="en-US" dirty="0"/>
              <a:t>모드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992" y="1412776"/>
            <a:ext cx="6408712" cy="5144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64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AES-CTR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99856" y="688433"/>
            <a:ext cx="4834337" cy="569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import </a:t>
            </a:r>
            <a:r>
              <a:rPr lang="en-US" altLang="ko-KR" sz="1400" dirty="0" err="1"/>
              <a:t>json</a:t>
            </a:r>
            <a:endParaRPr lang="en-US" altLang="ko-KR" sz="1400" dirty="0"/>
          </a:p>
          <a:p>
            <a:r>
              <a:rPr lang="en-US" altLang="ko-KR" sz="1400" dirty="0"/>
              <a:t>from base64 import b64encode, b64decode</a:t>
            </a:r>
          </a:p>
          <a:p>
            <a:r>
              <a:rPr lang="en-US" altLang="ko-KR" sz="1400" dirty="0"/>
              <a:t>from </a:t>
            </a:r>
            <a:r>
              <a:rPr lang="en-US" altLang="ko-KR" sz="1400" dirty="0" err="1"/>
              <a:t>Crypto.Cipher</a:t>
            </a:r>
            <a:r>
              <a:rPr lang="en-US" altLang="ko-KR" sz="1400" dirty="0"/>
              <a:t> import AES</a:t>
            </a:r>
          </a:p>
          <a:p>
            <a:r>
              <a:rPr lang="en-US" altLang="ko-KR" sz="1400" dirty="0"/>
              <a:t>from </a:t>
            </a:r>
            <a:r>
              <a:rPr lang="en-US" altLang="ko-KR" sz="1400" dirty="0" err="1"/>
              <a:t>Crypto.Random</a:t>
            </a:r>
            <a:r>
              <a:rPr lang="en-US" altLang="ko-KR" sz="1400" dirty="0"/>
              <a:t> import </a:t>
            </a:r>
            <a:r>
              <a:rPr lang="en-US" altLang="ko-KR" sz="1400" dirty="0" err="1"/>
              <a:t>get_random_bytes</a:t>
            </a:r>
            <a:endParaRPr lang="en-US" altLang="ko-KR" sz="1400" dirty="0"/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# </a:t>
            </a:r>
            <a:r>
              <a:rPr lang="ko-KR" altLang="en-US" sz="1400" dirty="0"/>
              <a:t>암호화 </a:t>
            </a:r>
          </a:p>
          <a:p>
            <a:r>
              <a:rPr lang="en-US" altLang="ko-KR" sz="1400" dirty="0"/>
              <a:t>data = </a:t>
            </a:r>
            <a:r>
              <a:rPr lang="en-US" altLang="ko-KR" sz="1400" dirty="0" err="1"/>
              <a:t>b"secret</a:t>
            </a:r>
            <a:r>
              <a:rPr lang="en-US" altLang="ko-KR" sz="1400" dirty="0"/>
              <a:t>"</a:t>
            </a:r>
          </a:p>
          <a:p>
            <a:r>
              <a:rPr lang="en-US" altLang="ko-KR" sz="1400" dirty="0"/>
              <a:t>key = </a:t>
            </a:r>
            <a:r>
              <a:rPr lang="en-US" altLang="ko-KR" sz="1400" dirty="0" err="1"/>
              <a:t>get_random_bytes</a:t>
            </a:r>
            <a:r>
              <a:rPr lang="en-US" altLang="ko-KR" sz="1400" dirty="0"/>
              <a:t>(16)</a:t>
            </a:r>
          </a:p>
          <a:p>
            <a:r>
              <a:rPr lang="en-US" altLang="ko-KR" sz="1400" dirty="0"/>
              <a:t>cipher = </a:t>
            </a:r>
            <a:r>
              <a:rPr lang="en-US" altLang="ko-KR" sz="1400" dirty="0" err="1"/>
              <a:t>AES.new</a:t>
            </a:r>
            <a:r>
              <a:rPr lang="en-US" altLang="ko-KR" sz="1400" dirty="0"/>
              <a:t>(key, AES.MODE_CTR)</a:t>
            </a:r>
          </a:p>
          <a:p>
            <a:r>
              <a:rPr lang="en-US" altLang="ko-KR" sz="1400" dirty="0" err="1"/>
              <a:t>ct_bytes</a:t>
            </a:r>
            <a:r>
              <a:rPr lang="en-US" altLang="ko-KR" sz="1400" dirty="0"/>
              <a:t> = </a:t>
            </a:r>
            <a:r>
              <a:rPr lang="en-US" altLang="ko-KR" sz="1400" dirty="0" err="1"/>
              <a:t>cipher.encrypt</a:t>
            </a:r>
            <a:r>
              <a:rPr lang="en-US" altLang="ko-KR" sz="1400" dirty="0"/>
              <a:t>(data)</a:t>
            </a:r>
          </a:p>
          <a:p>
            <a:r>
              <a:rPr lang="en-US" altLang="ko-KR" sz="1400" dirty="0"/>
              <a:t>nonce = b64encode(</a:t>
            </a:r>
            <a:r>
              <a:rPr lang="en-US" altLang="ko-KR" sz="1400" dirty="0" err="1"/>
              <a:t>cipher.nonce</a:t>
            </a:r>
            <a:r>
              <a:rPr lang="en-US" altLang="ko-KR" sz="1400" dirty="0"/>
              <a:t>).decode('utf-8')</a:t>
            </a:r>
          </a:p>
          <a:p>
            <a:r>
              <a:rPr lang="en-US" altLang="ko-KR" sz="1400" dirty="0" err="1"/>
              <a:t>ct</a:t>
            </a:r>
            <a:r>
              <a:rPr lang="en-US" altLang="ko-KR" sz="1400" dirty="0"/>
              <a:t> = b64encode(</a:t>
            </a:r>
            <a:r>
              <a:rPr lang="en-US" altLang="ko-KR" sz="1400" dirty="0" err="1"/>
              <a:t>ct_bytes</a:t>
            </a:r>
            <a:r>
              <a:rPr lang="en-US" altLang="ko-KR" sz="1400" dirty="0"/>
              <a:t>).decode('utf-8')</a:t>
            </a:r>
          </a:p>
          <a:p>
            <a:r>
              <a:rPr lang="en-US" altLang="ko-KR" sz="1400" dirty="0"/>
              <a:t>result = </a:t>
            </a:r>
            <a:r>
              <a:rPr lang="en-US" altLang="ko-KR" sz="1400" dirty="0" err="1"/>
              <a:t>json.dumps</a:t>
            </a:r>
            <a:r>
              <a:rPr lang="en-US" altLang="ko-KR" sz="1400" dirty="0"/>
              <a:t>({'nonce': nonce, '</a:t>
            </a:r>
            <a:r>
              <a:rPr lang="en-US" altLang="ko-KR" sz="1400" dirty="0" err="1"/>
              <a:t>ciphertext</a:t>
            </a:r>
            <a:r>
              <a:rPr lang="en-US" altLang="ko-KR" sz="1400" dirty="0"/>
              <a:t>': </a:t>
            </a:r>
            <a:r>
              <a:rPr lang="en-US" altLang="ko-KR" sz="1400" dirty="0" err="1"/>
              <a:t>ct</a:t>
            </a:r>
            <a:r>
              <a:rPr lang="en-US" altLang="ko-KR" sz="1400" dirty="0"/>
              <a:t>})</a:t>
            </a:r>
          </a:p>
          <a:p>
            <a:r>
              <a:rPr lang="en-US" altLang="ko-KR" sz="1400" dirty="0"/>
              <a:t>print(result) 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# </a:t>
            </a:r>
            <a:r>
              <a:rPr lang="ko-KR" altLang="en-US" sz="1400" dirty="0" err="1"/>
              <a:t>복호화</a:t>
            </a:r>
            <a:r>
              <a:rPr lang="ko-KR" altLang="en-US" sz="1400" dirty="0"/>
              <a:t> </a:t>
            </a:r>
          </a:p>
          <a:p>
            <a:r>
              <a:rPr lang="en-US" altLang="ko-KR" sz="1400" dirty="0"/>
              <a:t>try:</a:t>
            </a:r>
          </a:p>
          <a:p>
            <a:r>
              <a:rPr lang="en-US" altLang="ko-KR" sz="1400" dirty="0"/>
              <a:t>    b64 = </a:t>
            </a:r>
            <a:r>
              <a:rPr lang="en-US" altLang="ko-KR" sz="1400" dirty="0" err="1"/>
              <a:t>json.loads</a:t>
            </a:r>
            <a:r>
              <a:rPr lang="en-US" altLang="ko-KR" sz="1400" dirty="0"/>
              <a:t>(result)</a:t>
            </a:r>
          </a:p>
          <a:p>
            <a:r>
              <a:rPr lang="en-US" altLang="ko-KR" sz="1400" dirty="0"/>
              <a:t>    nonce = b64decode(b64['nonce'])</a:t>
            </a:r>
          </a:p>
          <a:p>
            <a:r>
              <a:rPr lang="en-US" altLang="ko-KR" sz="1400" dirty="0"/>
              <a:t>    </a:t>
            </a:r>
            <a:r>
              <a:rPr lang="en-US" altLang="ko-KR" sz="1400" dirty="0" err="1"/>
              <a:t>ct</a:t>
            </a:r>
            <a:r>
              <a:rPr lang="en-US" altLang="ko-KR" sz="1400" dirty="0"/>
              <a:t> = b64decode(b64['</a:t>
            </a:r>
            <a:r>
              <a:rPr lang="en-US" altLang="ko-KR" sz="1400" dirty="0" err="1"/>
              <a:t>ciphertext</a:t>
            </a:r>
            <a:r>
              <a:rPr lang="en-US" altLang="ko-KR" sz="1400" dirty="0"/>
              <a:t>'])</a:t>
            </a:r>
          </a:p>
          <a:p>
            <a:r>
              <a:rPr lang="en-US" altLang="ko-KR" sz="1400" dirty="0"/>
              <a:t>    cipher = </a:t>
            </a:r>
            <a:r>
              <a:rPr lang="en-US" altLang="ko-KR" sz="1400" dirty="0" err="1"/>
              <a:t>AES.new</a:t>
            </a:r>
            <a:r>
              <a:rPr lang="en-US" altLang="ko-KR" sz="1400" dirty="0"/>
              <a:t>(key, AES.MODE_CTR, nonce=nonce)</a:t>
            </a:r>
          </a:p>
          <a:p>
            <a:r>
              <a:rPr lang="en-US" altLang="ko-KR" sz="1400" dirty="0"/>
              <a:t>    </a:t>
            </a:r>
            <a:r>
              <a:rPr lang="en-US" altLang="ko-KR" sz="1400" dirty="0" err="1"/>
              <a:t>pt</a:t>
            </a:r>
            <a:r>
              <a:rPr lang="en-US" altLang="ko-KR" sz="1400" dirty="0"/>
              <a:t> = </a:t>
            </a:r>
            <a:r>
              <a:rPr lang="en-US" altLang="ko-KR" sz="1400" dirty="0" err="1"/>
              <a:t>cipher.decrypt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    print("The message was: ", </a:t>
            </a:r>
            <a:r>
              <a:rPr lang="en-US" altLang="ko-KR" sz="1400" dirty="0" err="1"/>
              <a:t>pt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except </a:t>
            </a:r>
            <a:r>
              <a:rPr lang="en-US" altLang="ko-KR" sz="1400" dirty="0" err="1"/>
              <a:t>ValueError</a:t>
            </a:r>
            <a:r>
              <a:rPr lang="en-US" altLang="ko-KR" sz="1400" dirty="0"/>
              <a:t> as </a:t>
            </a:r>
            <a:r>
              <a:rPr lang="en-US" altLang="ko-KR" sz="1400" dirty="0" err="1"/>
              <a:t>KeyError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    print("Incorrect decryption")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038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AES-CBC </a:t>
            </a:r>
            <a:r>
              <a:rPr lang="ko-KR" altLang="en-US" dirty="0" smtClean="0"/>
              <a:t>파일 암호화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3596" y="1439466"/>
            <a:ext cx="4569328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import </a:t>
            </a:r>
            <a:r>
              <a:rPr lang="en-US" altLang="ko-KR" sz="1200" dirty="0" err="1"/>
              <a:t>json</a:t>
            </a:r>
            <a:endParaRPr lang="en-US" altLang="ko-KR" sz="1200" dirty="0"/>
          </a:p>
          <a:p>
            <a:r>
              <a:rPr lang="en-US" altLang="ko-KR" sz="1200" dirty="0"/>
              <a:t>from base64 import b64encode, b64decode</a:t>
            </a:r>
          </a:p>
          <a:p>
            <a:r>
              <a:rPr lang="en-US" altLang="ko-KR" sz="1200" dirty="0"/>
              <a:t>from </a:t>
            </a:r>
            <a:r>
              <a:rPr lang="en-US" altLang="ko-KR" sz="1200" dirty="0" err="1"/>
              <a:t>Crypto.Cipher</a:t>
            </a:r>
            <a:r>
              <a:rPr lang="en-US" altLang="ko-KR" sz="1200" dirty="0"/>
              <a:t> import AES</a:t>
            </a:r>
          </a:p>
          <a:p>
            <a:r>
              <a:rPr lang="en-US" altLang="ko-KR" sz="1200" dirty="0"/>
              <a:t>from </a:t>
            </a:r>
            <a:r>
              <a:rPr lang="en-US" altLang="ko-KR" sz="1200" dirty="0" err="1"/>
              <a:t>Crypto.Util.Padding</a:t>
            </a:r>
            <a:r>
              <a:rPr lang="en-US" altLang="ko-KR" sz="1200" dirty="0"/>
              <a:t> import pad, </a:t>
            </a:r>
            <a:r>
              <a:rPr lang="en-US" altLang="ko-KR" sz="1200" dirty="0" err="1"/>
              <a:t>unpad</a:t>
            </a:r>
            <a:endParaRPr lang="en-US" altLang="ko-KR" sz="1200" dirty="0"/>
          </a:p>
          <a:p>
            <a:r>
              <a:rPr lang="en-US" altLang="ko-KR" sz="1200" dirty="0"/>
              <a:t>from </a:t>
            </a:r>
            <a:r>
              <a:rPr lang="en-US" altLang="ko-KR" sz="1200" dirty="0" err="1"/>
              <a:t>Crypto.Random</a:t>
            </a:r>
            <a:r>
              <a:rPr lang="en-US" altLang="ko-KR" sz="1200" dirty="0"/>
              <a:t> import </a:t>
            </a:r>
            <a:r>
              <a:rPr lang="en-US" altLang="ko-KR" sz="1200" dirty="0" err="1"/>
              <a:t>get_random_bytes</a:t>
            </a:r>
            <a:endParaRPr lang="en-US" altLang="ko-KR" sz="1200" dirty="0"/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# </a:t>
            </a:r>
            <a:r>
              <a:rPr lang="ko-KR" altLang="en-US" sz="1200" dirty="0"/>
              <a:t>송신측</a:t>
            </a:r>
            <a:r>
              <a:rPr lang="en-US" altLang="ko-KR" sz="1200" dirty="0"/>
              <a:t>, </a:t>
            </a:r>
            <a:r>
              <a:rPr lang="ko-KR" altLang="en-US" sz="1200" dirty="0"/>
              <a:t>암호화</a:t>
            </a:r>
          </a:p>
          <a:p>
            <a:r>
              <a:rPr lang="en-US" altLang="ko-KR" sz="1200" dirty="0" err="1"/>
              <a:t>file_to_encrypt</a:t>
            </a:r>
            <a:r>
              <a:rPr lang="en-US" altLang="ko-KR" sz="1200" dirty="0"/>
              <a:t> = 'mp4.mp4'</a:t>
            </a:r>
          </a:p>
          <a:p>
            <a:r>
              <a:rPr lang="en-US" altLang="ko-KR" sz="1200" dirty="0" err="1"/>
              <a:t>input_file</a:t>
            </a:r>
            <a:r>
              <a:rPr lang="en-US" altLang="ko-KR" sz="1200" dirty="0"/>
              <a:t> = open(</a:t>
            </a:r>
            <a:r>
              <a:rPr lang="en-US" altLang="ko-KR" sz="1200" dirty="0" err="1"/>
              <a:t>file_to_encrypt</a:t>
            </a:r>
            <a:r>
              <a:rPr lang="en-US" altLang="ko-KR" sz="1200" dirty="0"/>
              <a:t>, '</a:t>
            </a:r>
            <a:r>
              <a:rPr lang="en-US" altLang="ko-KR" sz="1200" dirty="0" err="1"/>
              <a:t>rb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 err="1"/>
              <a:t>output_file</a:t>
            </a:r>
            <a:r>
              <a:rPr lang="en-US" altLang="ko-KR" sz="1200" dirty="0"/>
              <a:t> = open(</a:t>
            </a:r>
            <a:r>
              <a:rPr lang="en-US" altLang="ko-KR" sz="1200" dirty="0" err="1"/>
              <a:t>file_to_encrypt</a:t>
            </a:r>
            <a:r>
              <a:rPr lang="en-US" altLang="ko-KR" sz="1200" dirty="0"/>
              <a:t> + '.</a:t>
            </a:r>
            <a:r>
              <a:rPr lang="en-US" altLang="ko-KR" sz="1200" dirty="0" err="1"/>
              <a:t>enc</a:t>
            </a:r>
            <a:r>
              <a:rPr lang="en-US" altLang="ko-KR" sz="1200" dirty="0"/>
              <a:t>', '</a:t>
            </a:r>
            <a:r>
              <a:rPr lang="en-US" altLang="ko-KR" sz="1200" dirty="0" err="1"/>
              <a:t>wb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/>
              <a:t>key = </a:t>
            </a:r>
            <a:r>
              <a:rPr lang="en-US" altLang="ko-KR" sz="1200" dirty="0" err="1"/>
              <a:t>get_random_bytes</a:t>
            </a:r>
            <a:r>
              <a:rPr lang="en-US" altLang="ko-KR" sz="1200" dirty="0"/>
              <a:t>(16)</a:t>
            </a:r>
          </a:p>
          <a:p>
            <a:r>
              <a:rPr lang="en-US" altLang="ko-KR" sz="1200" dirty="0" err="1"/>
              <a:t>buffer_size</a:t>
            </a:r>
            <a:r>
              <a:rPr lang="en-US" altLang="ko-KR" sz="1200" dirty="0"/>
              <a:t> = 65536  # 64kb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cipher = </a:t>
            </a:r>
            <a:r>
              <a:rPr lang="en-US" altLang="ko-KR" sz="1200" dirty="0" err="1"/>
              <a:t>AES.new</a:t>
            </a:r>
            <a:r>
              <a:rPr lang="en-US" altLang="ko-KR" sz="1200" dirty="0"/>
              <a:t>(key, AES.MODE_CBC)</a:t>
            </a:r>
          </a:p>
          <a:p>
            <a:r>
              <a:rPr lang="en-US" altLang="ko-KR" sz="1200" dirty="0" err="1"/>
              <a:t>output_file.write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cipher.iv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buffer = </a:t>
            </a:r>
            <a:r>
              <a:rPr lang="en-US" altLang="ko-KR" sz="1200" dirty="0" err="1"/>
              <a:t>input_file.read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buffer_size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while 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(buffer) &gt; 0:</a:t>
            </a:r>
          </a:p>
          <a:p>
            <a:r>
              <a:rPr lang="en-US" altLang="ko-KR" sz="1200" dirty="0"/>
              <a:t>    </a:t>
            </a:r>
            <a:r>
              <a:rPr lang="en-US" altLang="ko-KR" sz="1200" dirty="0" err="1"/>
              <a:t>ciphered_bytes</a:t>
            </a:r>
            <a:r>
              <a:rPr lang="en-US" altLang="ko-KR" sz="1200" dirty="0"/>
              <a:t> = </a:t>
            </a:r>
            <a:r>
              <a:rPr lang="en-US" altLang="ko-KR" sz="1200" dirty="0" err="1"/>
              <a:t>cipher.encrypt</a:t>
            </a:r>
            <a:r>
              <a:rPr lang="en-US" altLang="ko-KR" sz="1200" dirty="0"/>
              <a:t>(pad(buffer, </a:t>
            </a:r>
            <a:r>
              <a:rPr lang="en-US" altLang="ko-KR" sz="1200" dirty="0" err="1"/>
              <a:t>AES.block_size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    </a:t>
            </a:r>
            <a:r>
              <a:rPr lang="en-US" altLang="ko-KR" sz="1200" dirty="0" err="1"/>
              <a:t>output_file.write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ciphered_bytes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    buffer = </a:t>
            </a:r>
            <a:r>
              <a:rPr lang="en-US" altLang="ko-KR" sz="1200" dirty="0" err="1"/>
              <a:t>input_file.read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buffer_size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input_file.close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output_file.close</a:t>
            </a:r>
            <a:r>
              <a:rPr lang="en-US" altLang="ko-KR" sz="1200" dirty="0"/>
              <a:t>()</a:t>
            </a:r>
          </a:p>
          <a:p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1417638"/>
            <a:ext cx="4865434" cy="3416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 </a:t>
            </a:r>
            <a:r>
              <a:rPr lang="ko-KR" altLang="en-US" sz="1200" dirty="0"/>
              <a:t>수신측</a:t>
            </a:r>
            <a:r>
              <a:rPr lang="en-US" altLang="ko-KR" sz="1200" dirty="0"/>
              <a:t>, </a:t>
            </a:r>
            <a:r>
              <a:rPr lang="ko-KR" altLang="en-US" sz="1200" dirty="0" err="1"/>
              <a:t>복호화</a:t>
            </a:r>
            <a:endParaRPr lang="ko-KR" altLang="en-US" sz="1200" dirty="0"/>
          </a:p>
          <a:p>
            <a:r>
              <a:rPr lang="en-US" altLang="ko-KR" sz="1200" dirty="0" err="1"/>
              <a:t>input_file</a:t>
            </a:r>
            <a:r>
              <a:rPr lang="en-US" altLang="ko-KR" sz="1200" dirty="0"/>
              <a:t> = open(</a:t>
            </a:r>
            <a:r>
              <a:rPr lang="en-US" altLang="ko-KR" sz="1200" dirty="0" err="1"/>
              <a:t>file_to_encrypt</a:t>
            </a:r>
            <a:r>
              <a:rPr lang="en-US" altLang="ko-KR" sz="1200" dirty="0"/>
              <a:t> + '.</a:t>
            </a:r>
            <a:r>
              <a:rPr lang="en-US" altLang="ko-KR" sz="1200" dirty="0" err="1"/>
              <a:t>enc</a:t>
            </a:r>
            <a:r>
              <a:rPr lang="en-US" altLang="ko-KR" sz="1200" dirty="0"/>
              <a:t>', '</a:t>
            </a:r>
            <a:r>
              <a:rPr lang="en-US" altLang="ko-KR" sz="1200" dirty="0" err="1"/>
              <a:t>rb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 err="1"/>
              <a:t>output_file</a:t>
            </a:r>
            <a:r>
              <a:rPr lang="en-US" altLang="ko-KR" sz="1200" dirty="0"/>
              <a:t> = open(</a:t>
            </a:r>
            <a:r>
              <a:rPr lang="en-US" altLang="ko-KR" sz="1200" dirty="0" err="1"/>
              <a:t>file_to_encrypt</a:t>
            </a:r>
            <a:r>
              <a:rPr lang="en-US" altLang="ko-KR" sz="1200" dirty="0"/>
              <a:t> + '.</a:t>
            </a:r>
            <a:r>
              <a:rPr lang="en-US" altLang="ko-KR" sz="1200" dirty="0" err="1"/>
              <a:t>dec</a:t>
            </a:r>
            <a:r>
              <a:rPr lang="en-US" altLang="ko-KR" sz="1200" dirty="0"/>
              <a:t>', '</a:t>
            </a:r>
            <a:r>
              <a:rPr lang="en-US" altLang="ko-KR" sz="1200" dirty="0" err="1"/>
              <a:t>wb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iv = </a:t>
            </a:r>
            <a:r>
              <a:rPr lang="en-US" altLang="ko-KR" sz="1200" dirty="0" err="1"/>
              <a:t>input_file.read</a:t>
            </a:r>
            <a:r>
              <a:rPr lang="en-US" altLang="ko-KR" sz="1200" dirty="0"/>
              <a:t>(16)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cipher = </a:t>
            </a:r>
            <a:r>
              <a:rPr lang="en-US" altLang="ko-KR" sz="1200" dirty="0" err="1"/>
              <a:t>AES.new</a:t>
            </a:r>
            <a:r>
              <a:rPr lang="en-US" altLang="ko-KR" sz="1200" dirty="0"/>
              <a:t>(key, AES.MODE_CBC, iv=iv)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buffer = </a:t>
            </a:r>
            <a:r>
              <a:rPr lang="en-US" altLang="ko-KR" sz="1200" dirty="0" err="1"/>
              <a:t>input_file.read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buffer_size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while 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(buffer) &gt; 0:</a:t>
            </a:r>
          </a:p>
          <a:p>
            <a:r>
              <a:rPr lang="en-US" altLang="ko-KR" sz="1200" dirty="0"/>
              <a:t>    </a:t>
            </a:r>
            <a:r>
              <a:rPr lang="en-US" altLang="ko-KR" sz="1200" dirty="0" err="1"/>
              <a:t>decrypted_bytes</a:t>
            </a:r>
            <a:r>
              <a:rPr lang="en-US" altLang="ko-KR" sz="1200" dirty="0"/>
              <a:t> = </a:t>
            </a:r>
            <a:r>
              <a:rPr lang="en-US" altLang="ko-KR" sz="1200" dirty="0" err="1"/>
              <a:t>unpad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cipher.decrypt</a:t>
            </a:r>
            <a:r>
              <a:rPr lang="en-US" altLang="ko-KR" sz="1200" dirty="0"/>
              <a:t>(buffer), </a:t>
            </a:r>
            <a:r>
              <a:rPr lang="en-US" altLang="ko-KR" sz="1200" dirty="0" err="1"/>
              <a:t>AES.block_size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    </a:t>
            </a:r>
            <a:r>
              <a:rPr lang="en-US" altLang="ko-KR" sz="1200" dirty="0" err="1"/>
              <a:t>output_file.write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decrypted_bytes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    buffer = </a:t>
            </a:r>
            <a:r>
              <a:rPr lang="en-US" altLang="ko-KR" sz="1200" dirty="0" err="1"/>
              <a:t>input_file.read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buffer_size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# Close the input and output files</a:t>
            </a:r>
          </a:p>
          <a:p>
            <a:r>
              <a:rPr lang="en-US" altLang="ko-KR" sz="1200" dirty="0" err="1"/>
              <a:t>input_file.close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output_file.close</a:t>
            </a:r>
            <a:r>
              <a:rPr lang="en-US" altLang="ko-KR" sz="1200" dirty="0"/>
              <a:t>()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6779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공개키암호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897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파이썬에서의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RSA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09622" y="1334374"/>
            <a:ext cx="6146619" cy="52629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from </a:t>
            </a:r>
            <a:r>
              <a:rPr lang="en-US" altLang="ko-KR" sz="1200" dirty="0" err="1"/>
              <a:t>Crypto.PublicKey</a:t>
            </a:r>
            <a:r>
              <a:rPr lang="en-US" altLang="ko-KR" sz="1200" dirty="0"/>
              <a:t> import RSA</a:t>
            </a:r>
          </a:p>
          <a:p>
            <a:r>
              <a:rPr lang="en-US" altLang="ko-KR" sz="1200" dirty="0"/>
              <a:t>from </a:t>
            </a:r>
            <a:r>
              <a:rPr lang="en-US" altLang="ko-KR" sz="1200" dirty="0" err="1"/>
              <a:t>Crypto.Random</a:t>
            </a:r>
            <a:r>
              <a:rPr lang="en-US" altLang="ko-KR" sz="1200" dirty="0"/>
              <a:t> import </a:t>
            </a:r>
            <a:r>
              <a:rPr lang="en-US" altLang="ko-KR" sz="1200" dirty="0" err="1"/>
              <a:t>get_random_bytes</a:t>
            </a:r>
            <a:endParaRPr lang="en-US" altLang="ko-KR" sz="1200" dirty="0"/>
          </a:p>
          <a:p>
            <a:r>
              <a:rPr lang="en-US" altLang="ko-KR" sz="1200" dirty="0"/>
              <a:t>from </a:t>
            </a:r>
            <a:r>
              <a:rPr lang="en-US" altLang="ko-KR" sz="1200" dirty="0" err="1"/>
              <a:t>Crypto.Cipher</a:t>
            </a:r>
            <a:r>
              <a:rPr lang="en-US" altLang="ko-KR" sz="1200" dirty="0"/>
              <a:t> import AES, PKCS1_OAEP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# RSA </a:t>
            </a:r>
            <a:r>
              <a:rPr lang="ko-KR" altLang="en-US" sz="1200" dirty="0" err="1"/>
              <a:t>키쌍</a:t>
            </a:r>
            <a:r>
              <a:rPr lang="ko-KR" altLang="en-US" sz="1200" dirty="0"/>
              <a:t> 생성</a:t>
            </a:r>
          </a:p>
          <a:p>
            <a:r>
              <a:rPr lang="en-US" altLang="ko-KR" sz="1200" dirty="0"/>
              <a:t>key = </a:t>
            </a:r>
            <a:r>
              <a:rPr lang="en-US" altLang="ko-KR" sz="1200" dirty="0" err="1"/>
              <a:t>RSA.generate</a:t>
            </a:r>
            <a:r>
              <a:rPr lang="en-US" altLang="ko-KR" sz="1200" dirty="0"/>
              <a:t>(2048)  # bit</a:t>
            </a:r>
            <a:r>
              <a:rPr lang="ko-KR" altLang="en-US" sz="1200" dirty="0"/>
              <a:t>수를 </a:t>
            </a:r>
            <a:r>
              <a:rPr lang="ko-KR" altLang="en-US" sz="1200" dirty="0" err="1"/>
              <a:t>파라메터로</a:t>
            </a:r>
            <a:r>
              <a:rPr lang="ko-KR" altLang="en-US" sz="1200" dirty="0"/>
              <a:t> 입력</a:t>
            </a:r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dirty="0"/>
              <a:t># </a:t>
            </a:r>
            <a:r>
              <a:rPr lang="ko-KR" altLang="en-US" sz="1200" dirty="0"/>
              <a:t>공개키 암호의 키는 오랜 기간 사용하는 것을 목표로 하며 파일로 저장하여 사용</a:t>
            </a:r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dirty="0"/>
              <a:t># RSA </a:t>
            </a:r>
            <a:r>
              <a:rPr lang="ko-KR" altLang="en-US" sz="1200" dirty="0" err="1"/>
              <a:t>개인키를</a:t>
            </a:r>
            <a:r>
              <a:rPr lang="ko-KR" altLang="en-US" sz="1200" dirty="0"/>
              <a:t> 파일로 저장</a:t>
            </a:r>
          </a:p>
          <a:p>
            <a:r>
              <a:rPr lang="en-US" altLang="ko-KR" sz="1200" dirty="0" err="1"/>
              <a:t>private_key</a:t>
            </a:r>
            <a:r>
              <a:rPr lang="en-US" altLang="ko-KR" sz="1200" dirty="0"/>
              <a:t> = </a:t>
            </a:r>
            <a:r>
              <a:rPr lang="en-US" altLang="ko-KR" sz="1200" dirty="0" err="1"/>
              <a:t>key.export_key</a:t>
            </a:r>
            <a:r>
              <a:rPr lang="en-US" altLang="ko-KR" sz="1200" dirty="0"/>
              <a:t>()            # </a:t>
            </a:r>
            <a:r>
              <a:rPr lang="ko-KR" altLang="en-US" sz="1200" dirty="0" err="1"/>
              <a:t>키쌍에서</a:t>
            </a:r>
            <a:r>
              <a:rPr lang="ko-KR" altLang="en-US" sz="1200" dirty="0"/>
              <a:t> 개인키 추출 </a:t>
            </a:r>
            <a:r>
              <a:rPr lang="en-US" altLang="ko-KR" sz="1200" dirty="0"/>
              <a:t>(PEM </a:t>
            </a:r>
            <a:r>
              <a:rPr lang="ko-KR" altLang="en-US" sz="1200" dirty="0"/>
              <a:t>형식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r>
              <a:rPr lang="en-US" altLang="ko-KR" sz="1200" dirty="0" err="1"/>
              <a:t>file_out</a:t>
            </a:r>
            <a:r>
              <a:rPr lang="en-US" altLang="ko-KR" sz="1200" dirty="0"/>
              <a:t> = open("</a:t>
            </a:r>
            <a:r>
              <a:rPr lang="en-US" altLang="ko-KR" sz="1200" dirty="0" err="1"/>
              <a:t>privateKey.pem</a:t>
            </a:r>
            <a:r>
              <a:rPr lang="en-US" altLang="ko-KR" sz="1200" dirty="0"/>
              <a:t>", "</a:t>
            </a:r>
            <a:r>
              <a:rPr lang="en-US" altLang="ko-KR" sz="1200" dirty="0" err="1"/>
              <a:t>wb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 err="1"/>
              <a:t>file_out.write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private_key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file_out.close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print("RSA </a:t>
            </a:r>
            <a:r>
              <a:rPr lang="ko-KR" altLang="en-US" sz="1200" dirty="0"/>
              <a:t>개인키</a:t>
            </a:r>
            <a:r>
              <a:rPr lang="en-US" altLang="ko-KR" sz="1200" dirty="0"/>
              <a:t>: \n", </a:t>
            </a:r>
            <a:r>
              <a:rPr lang="en-US" altLang="ko-KR" sz="1200" dirty="0" err="1"/>
              <a:t>private_key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# RSA </a:t>
            </a:r>
            <a:r>
              <a:rPr lang="ko-KR" altLang="en-US" sz="1200" dirty="0" err="1"/>
              <a:t>공개키를</a:t>
            </a:r>
            <a:r>
              <a:rPr lang="ko-KR" altLang="en-US" sz="1200" dirty="0"/>
              <a:t> 파일로 저장</a:t>
            </a:r>
          </a:p>
          <a:p>
            <a:r>
              <a:rPr lang="en-US" altLang="ko-KR" sz="1200" dirty="0"/>
              <a:t># RSA </a:t>
            </a:r>
            <a:r>
              <a:rPr lang="ko-KR" altLang="en-US" sz="1200" dirty="0"/>
              <a:t>공개키는 일반적으로 인증서에 포함되어 배포됨</a:t>
            </a:r>
            <a:r>
              <a:rPr lang="en-US" altLang="ko-KR" sz="1200" dirty="0"/>
              <a:t>. </a:t>
            </a:r>
            <a:r>
              <a:rPr lang="ko-KR" altLang="en-US" sz="1200" dirty="0"/>
              <a:t>타인에게 공개할 수 있음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en-US" altLang="ko-KR" sz="1200" dirty="0" err="1"/>
              <a:t>public_key</a:t>
            </a:r>
            <a:r>
              <a:rPr lang="en-US" altLang="ko-KR" sz="1200" dirty="0"/>
              <a:t> = </a:t>
            </a:r>
            <a:r>
              <a:rPr lang="en-US" altLang="ko-KR" sz="1200" dirty="0" err="1"/>
              <a:t>key.publickey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export_key</a:t>
            </a:r>
            <a:r>
              <a:rPr lang="en-US" altLang="ko-KR" sz="1200" dirty="0"/>
              <a:t>()  # </a:t>
            </a:r>
            <a:r>
              <a:rPr lang="ko-KR" altLang="en-US" sz="1200" dirty="0" err="1"/>
              <a:t>키쌍에서</a:t>
            </a:r>
            <a:r>
              <a:rPr lang="ko-KR" altLang="en-US" sz="1200" dirty="0"/>
              <a:t> 공개키 생성 및 추출 </a:t>
            </a:r>
            <a:r>
              <a:rPr lang="en-US" altLang="ko-KR" sz="1200" dirty="0"/>
              <a:t>(PEM </a:t>
            </a:r>
            <a:r>
              <a:rPr lang="ko-KR" altLang="en-US" sz="1200" dirty="0"/>
              <a:t>형식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r>
              <a:rPr lang="en-US" altLang="ko-KR" sz="1200" dirty="0" err="1"/>
              <a:t>file_out</a:t>
            </a:r>
            <a:r>
              <a:rPr lang="en-US" altLang="ko-KR" sz="1200" dirty="0"/>
              <a:t> = open("</a:t>
            </a:r>
            <a:r>
              <a:rPr lang="en-US" altLang="ko-KR" sz="1200" dirty="0" err="1"/>
              <a:t>publicKey.pem</a:t>
            </a:r>
            <a:r>
              <a:rPr lang="en-US" altLang="ko-KR" sz="1200" dirty="0"/>
              <a:t>", "</a:t>
            </a:r>
            <a:r>
              <a:rPr lang="en-US" altLang="ko-KR" sz="1200" dirty="0" err="1"/>
              <a:t>wb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 err="1"/>
              <a:t>file_out.write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public_key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file_out.close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print("RSA </a:t>
            </a:r>
            <a:r>
              <a:rPr lang="ko-KR" altLang="en-US" sz="1200" dirty="0"/>
              <a:t>공개키</a:t>
            </a:r>
            <a:r>
              <a:rPr lang="en-US" altLang="ko-KR" sz="1200" dirty="0"/>
              <a:t>: \n", </a:t>
            </a:r>
            <a:r>
              <a:rPr lang="en-US" altLang="ko-KR" sz="1200" dirty="0" err="1"/>
              <a:t>public_key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 RSA </a:t>
            </a:r>
            <a:r>
              <a:rPr lang="ko-KR" altLang="en-US" sz="1200" dirty="0" err="1"/>
              <a:t>개인키에는</a:t>
            </a:r>
            <a:r>
              <a:rPr lang="ko-KR" altLang="en-US" sz="1200" dirty="0"/>
              <a:t> 공개키가 포함되어 있어서 추출 가능</a:t>
            </a:r>
          </a:p>
          <a:p>
            <a:r>
              <a:rPr lang="en-US" altLang="ko-KR" sz="1200" dirty="0"/>
              <a:t>key1 = </a:t>
            </a:r>
            <a:r>
              <a:rPr lang="en-US" altLang="ko-KR" sz="1200" dirty="0" err="1"/>
              <a:t>RSA.import_key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private_key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public_key_1 = key1.publickey().</a:t>
            </a:r>
            <a:r>
              <a:rPr lang="en-US" altLang="ko-KR" sz="1200" dirty="0" err="1"/>
              <a:t>export_key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print("RSA </a:t>
            </a:r>
            <a:r>
              <a:rPr lang="ko-KR" altLang="en-US" sz="1200" dirty="0"/>
              <a:t>공개키</a:t>
            </a:r>
            <a:r>
              <a:rPr lang="en-US" altLang="ko-KR" sz="1200" dirty="0"/>
              <a:t>1: \n", public_key_1)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44272" y="2060848"/>
            <a:ext cx="131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RSA </a:t>
            </a:r>
            <a:r>
              <a:rPr lang="ko-KR" altLang="en-US" sz="1600" dirty="0" err="1"/>
              <a:t>키생성</a:t>
            </a:r>
            <a:r>
              <a:rPr lang="ko-KR" altLang="en-US" sz="16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64514" y="2883715"/>
            <a:ext cx="1354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RSA </a:t>
            </a:r>
            <a:r>
              <a:rPr lang="ko-KR" altLang="en-US" sz="1600" dirty="0"/>
              <a:t>개인키</a:t>
            </a:r>
            <a:endParaRPr lang="en-US" altLang="ko-KR" sz="1600" dirty="0"/>
          </a:p>
          <a:p>
            <a:r>
              <a:rPr lang="ko-KR" altLang="en-US" sz="1600" dirty="0"/>
              <a:t>파일로 저장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64514" y="4230381"/>
            <a:ext cx="1354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RSA </a:t>
            </a:r>
            <a:r>
              <a:rPr lang="ko-KR" altLang="en-US" sz="1600" dirty="0"/>
              <a:t>공개키</a:t>
            </a:r>
            <a:endParaRPr lang="en-US" altLang="ko-KR" sz="1600" dirty="0"/>
          </a:p>
          <a:p>
            <a:r>
              <a:rPr lang="ko-KR" altLang="en-US" sz="1600" dirty="0"/>
              <a:t>파일로 저장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64514" y="5733838"/>
            <a:ext cx="1354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개인키에서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ko-KR" altLang="en-US" sz="1600" dirty="0"/>
              <a:t>공개키 추출 </a:t>
            </a:r>
          </a:p>
        </p:txBody>
      </p:sp>
    </p:spTree>
    <p:extLst>
      <p:ext uri="{BB962C8B-B14F-4D97-AF65-F5344CB8AC3E}">
        <p14:creationId xmlns:p14="http://schemas.microsoft.com/office/powerpoint/2010/main" val="26914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파이썬에서의</a:t>
            </a:r>
            <a:r>
              <a:rPr lang="ko-KR" altLang="en-US" dirty="0"/>
              <a:t> </a:t>
            </a:r>
            <a:r>
              <a:rPr lang="en-US" altLang="ko-KR" dirty="0"/>
              <a:t>RSA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19498" y="1484785"/>
            <a:ext cx="6208751" cy="33239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# RSA </a:t>
            </a:r>
            <a:r>
              <a:rPr lang="ko-KR" altLang="en-US" sz="1400" dirty="0"/>
              <a:t>개인키는 매우 중요한 정보이므로 패스워드 암호화하여 저장해야 함</a:t>
            </a:r>
          </a:p>
          <a:p>
            <a:r>
              <a:rPr lang="en-US" altLang="ko-KR" sz="1400" dirty="0"/>
              <a:t># RSA </a:t>
            </a:r>
            <a:r>
              <a:rPr lang="ko-KR" altLang="en-US" sz="1400" dirty="0" err="1"/>
              <a:t>개인키를</a:t>
            </a:r>
            <a:r>
              <a:rPr lang="ko-KR" altLang="en-US" sz="1400" dirty="0"/>
              <a:t> 패스워드 암호화하여 파일로 저장</a:t>
            </a:r>
          </a:p>
          <a:p>
            <a:r>
              <a:rPr lang="en-US" altLang="ko-KR" sz="1400" dirty="0" err="1"/>
              <a:t>secret_code</a:t>
            </a:r>
            <a:r>
              <a:rPr lang="en-US" altLang="ko-KR" sz="1400" dirty="0"/>
              <a:t> = "</a:t>
            </a:r>
            <a:r>
              <a:rPr lang="en-US" altLang="ko-KR" sz="1400" dirty="0" err="1"/>
              <a:t>Unguessable</a:t>
            </a:r>
            <a:r>
              <a:rPr lang="en-US" altLang="ko-KR" sz="1400" dirty="0"/>
              <a:t>"  # </a:t>
            </a:r>
            <a:r>
              <a:rPr lang="ko-KR" altLang="en-US" sz="1400" dirty="0"/>
              <a:t>개인 암호화 패스워드</a:t>
            </a:r>
          </a:p>
          <a:p>
            <a:r>
              <a:rPr lang="en-US" altLang="ko-KR" sz="1400" dirty="0" err="1"/>
              <a:t>encrypted_key</a:t>
            </a:r>
            <a:r>
              <a:rPr lang="en-US" altLang="ko-KR" sz="1400" dirty="0"/>
              <a:t> = </a:t>
            </a:r>
            <a:r>
              <a:rPr lang="en-US" altLang="ko-KR" sz="1400" dirty="0" err="1"/>
              <a:t>key.export_key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    passphrase=</a:t>
            </a:r>
            <a:r>
              <a:rPr lang="en-US" altLang="ko-KR" sz="1400" dirty="0" err="1"/>
              <a:t>secret_code</a:t>
            </a:r>
            <a:r>
              <a:rPr lang="en-US" altLang="ko-KR" sz="1400" dirty="0"/>
              <a:t>, </a:t>
            </a:r>
            <a:r>
              <a:rPr lang="en-US" altLang="ko-KR" sz="1400" dirty="0" err="1"/>
              <a:t>pkcs</a:t>
            </a:r>
            <a:r>
              <a:rPr lang="en-US" altLang="ko-KR" sz="1400" dirty="0"/>
              <a:t>=8, protection="scryptAndAES128-CBC")</a:t>
            </a:r>
          </a:p>
          <a:p>
            <a:r>
              <a:rPr lang="en-US" altLang="ko-KR" sz="1400" dirty="0" err="1"/>
              <a:t>file_out</a:t>
            </a:r>
            <a:r>
              <a:rPr lang="en-US" altLang="ko-KR" sz="1400" dirty="0"/>
              <a:t> = open("</a:t>
            </a:r>
            <a:r>
              <a:rPr lang="en-US" altLang="ko-KR" sz="1400" dirty="0" err="1"/>
              <a:t>privateKeyEncrypted.pem</a:t>
            </a:r>
            <a:r>
              <a:rPr lang="en-US" altLang="ko-KR" sz="1400" dirty="0"/>
              <a:t>", "</a:t>
            </a:r>
            <a:r>
              <a:rPr lang="en-US" altLang="ko-KR" sz="1400" dirty="0" err="1"/>
              <a:t>wb</a:t>
            </a:r>
            <a:r>
              <a:rPr lang="en-US" altLang="ko-KR" sz="1400" dirty="0"/>
              <a:t>")</a:t>
            </a:r>
          </a:p>
          <a:p>
            <a:r>
              <a:rPr lang="en-US" altLang="ko-KR" sz="1400" dirty="0" err="1"/>
              <a:t>file_out.write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encrypted_key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err="1"/>
              <a:t>file_out.close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# </a:t>
            </a:r>
            <a:r>
              <a:rPr lang="ko-KR" altLang="en-US" sz="1400" dirty="0"/>
              <a:t>패스워드 암호화되어 파일로 저장된 </a:t>
            </a:r>
            <a:r>
              <a:rPr lang="en-US" altLang="ko-KR" sz="1400" dirty="0"/>
              <a:t>RSA </a:t>
            </a:r>
            <a:r>
              <a:rPr lang="ko-KR" altLang="en-US" sz="1400" dirty="0" err="1"/>
              <a:t>개인키를</a:t>
            </a:r>
            <a:r>
              <a:rPr lang="ko-KR" altLang="en-US" sz="1400" dirty="0"/>
              <a:t> </a:t>
            </a:r>
            <a:r>
              <a:rPr lang="ko-KR" altLang="en-US" sz="1400" dirty="0" err="1"/>
              <a:t>읽어옴</a:t>
            </a:r>
            <a:endParaRPr lang="ko-KR" altLang="en-US" sz="1400" dirty="0"/>
          </a:p>
          <a:p>
            <a:r>
              <a:rPr lang="en-US" altLang="ko-KR" sz="1400" dirty="0" err="1"/>
              <a:t>secret_code</a:t>
            </a:r>
            <a:r>
              <a:rPr lang="en-US" altLang="ko-KR" sz="1400" dirty="0"/>
              <a:t> = "</a:t>
            </a:r>
            <a:r>
              <a:rPr lang="en-US" altLang="ko-KR" sz="1400" dirty="0" err="1"/>
              <a:t>Unguessable</a:t>
            </a:r>
            <a:r>
              <a:rPr lang="en-US" altLang="ko-KR" sz="1400" dirty="0"/>
              <a:t>"</a:t>
            </a:r>
          </a:p>
          <a:p>
            <a:r>
              <a:rPr lang="en-US" altLang="ko-KR" sz="1400" dirty="0" err="1"/>
              <a:t>encoded_key</a:t>
            </a:r>
            <a:r>
              <a:rPr lang="en-US" altLang="ko-KR" sz="1400" dirty="0"/>
              <a:t> = open("</a:t>
            </a:r>
            <a:r>
              <a:rPr lang="en-US" altLang="ko-KR" sz="1400" dirty="0" err="1"/>
              <a:t>privateKeyEncrypted.pem</a:t>
            </a:r>
            <a:r>
              <a:rPr lang="en-US" altLang="ko-KR" sz="1400" dirty="0"/>
              <a:t>", "</a:t>
            </a:r>
            <a:r>
              <a:rPr lang="en-US" altLang="ko-KR" sz="1400" dirty="0" err="1"/>
              <a:t>rb</a:t>
            </a:r>
            <a:r>
              <a:rPr lang="en-US" altLang="ko-KR" sz="1400" dirty="0"/>
              <a:t>").read()</a:t>
            </a:r>
          </a:p>
          <a:p>
            <a:r>
              <a:rPr lang="en-US" altLang="ko-KR" sz="1400" dirty="0"/>
              <a:t>key = </a:t>
            </a:r>
            <a:r>
              <a:rPr lang="en-US" altLang="ko-KR" sz="1400" dirty="0" err="1"/>
              <a:t>RSA.import_key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encoded_key</a:t>
            </a:r>
            <a:r>
              <a:rPr lang="en-US" altLang="ko-KR" sz="1400" dirty="0"/>
              <a:t>, passphrase=</a:t>
            </a:r>
            <a:r>
              <a:rPr lang="en-US" altLang="ko-KR" sz="1400" dirty="0" err="1"/>
              <a:t>secret_code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print("RSA </a:t>
            </a:r>
            <a:r>
              <a:rPr lang="ko-KR" altLang="en-US" sz="1400" dirty="0"/>
              <a:t>개인키</a:t>
            </a:r>
            <a:r>
              <a:rPr lang="en-US" altLang="ko-KR" sz="1400" dirty="0"/>
              <a:t>2: \n", </a:t>
            </a:r>
            <a:r>
              <a:rPr lang="en-US" altLang="ko-KR" sz="1400" dirty="0" err="1"/>
              <a:t>key.export_key</a:t>
            </a:r>
            <a:r>
              <a:rPr lang="en-US" altLang="ko-KR" sz="1400" dirty="0"/>
              <a:t>())</a:t>
            </a:r>
          </a:p>
          <a:p>
            <a:r>
              <a:rPr lang="en-US" altLang="ko-KR" sz="1400" dirty="0"/>
              <a:t>print("RSA </a:t>
            </a:r>
            <a:r>
              <a:rPr lang="ko-KR" altLang="en-US" sz="1400" dirty="0"/>
              <a:t>공개키</a:t>
            </a:r>
            <a:r>
              <a:rPr lang="en-US" altLang="ko-KR" sz="1400" dirty="0"/>
              <a:t>2: \n", </a:t>
            </a:r>
            <a:r>
              <a:rPr lang="en-US" altLang="ko-KR" sz="1400" dirty="0" err="1"/>
              <a:t>key.publickey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export_key</a:t>
            </a:r>
            <a:r>
              <a:rPr lang="en-US" altLang="ko-KR" sz="1400" dirty="0"/>
              <a:t>())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72265" y="1772817"/>
            <a:ext cx="2103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RSA </a:t>
            </a:r>
            <a:r>
              <a:rPr lang="ko-KR" altLang="en-US" sz="1600" dirty="0" err="1"/>
              <a:t>개인키를</a:t>
            </a:r>
            <a:endParaRPr lang="en-US" altLang="ko-KR" sz="1600" dirty="0"/>
          </a:p>
          <a:p>
            <a:r>
              <a:rPr lang="ko-KR" altLang="en-US" sz="1600" dirty="0"/>
              <a:t>패스워드 암호화하여</a:t>
            </a:r>
            <a:endParaRPr lang="en-US" altLang="ko-KR" sz="1600" dirty="0"/>
          </a:p>
          <a:p>
            <a:r>
              <a:rPr lang="ko-KR" altLang="en-US" sz="1600" dirty="0"/>
              <a:t>파일로 저장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72265" y="3318084"/>
            <a:ext cx="2209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패스워드 암호화하여</a:t>
            </a:r>
            <a:endParaRPr lang="en-US" altLang="ko-KR" sz="1600" dirty="0"/>
          </a:p>
          <a:p>
            <a:r>
              <a:rPr lang="ko-KR" altLang="en-US" sz="1600" dirty="0"/>
              <a:t>파일로 저장된 </a:t>
            </a:r>
            <a:endParaRPr lang="en-US" altLang="ko-KR" sz="1600" dirty="0"/>
          </a:p>
          <a:p>
            <a:r>
              <a:rPr lang="en-US" altLang="ko-KR" sz="1600" dirty="0"/>
              <a:t>RSA </a:t>
            </a:r>
            <a:r>
              <a:rPr lang="ko-KR" altLang="en-US" sz="1600" dirty="0" err="1"/>
              <a:t>개인키를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읽어옴</a:t>
            </a:r>
            <a:r>
              <a:rPr lang="ko-KR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87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환경 구축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 프로그램 설치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https://www.python.org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64" y="2469857"/>
            <a:ext cx="4775080" cy="28741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2469857"/>
            <a:ext cx="4716188" cy="2903359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7248128" y="5229200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62770" y="5373216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Path</a:t>
            </a:r>
            <a:r>
              <a:rPr lang="ko-KR" altLang="en-US" dirty="0" smtClean="0"/>
              <a:t>에 추가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6864" y="5949280"/>
            <a:ext cx="8806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이 설치된 위치의 </a:t>
            </a:r>
            <a:r>
              <a:rPr lang="en-US" altLang="ko-KR" dirty="0" smtClean="0"/>
              <a:t>scripts </a:t>
            </a:r>
            <a:r>
              <a:rPr lang="ko-KR" altLang="en-US" dirty="0" smtClean="0"/>
              <a:t>폴더도 시스템환경변수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에 추가 </a:t>
            </a:r>
            <a:r>
              <a:rPr lang="en-US" altLang="ko-KR" dirty="0" smtClean="0"/>
              <a:t>(pip</a:t>
            </a:r>
            <a:r>
              <a:rPr lang="ko-KR" altLang="en-US" dirty="0" smtClean="0"/>
              <a:t> 활용 필요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C</a:t>
            </a:r>
            <a:r>
              <a:rPr lang="en-US" altLang="ko-KR" dirty="0"/>
              <a:t>:\Users\sultan\AppData\Local\Programs\Python\Python310\Scripts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133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파이썬에서의</a:t>
            </a:r>
            <a:r>
              <a:rPr lang="ko-KR" altLang="en-US" dirty="0"/>
              <a:t> </a:t>
            </a:r>
            <a:r>
              <a:rPr lang="en-US" altLang="ko-KR" dirty="0"/>
              <a:t>RSA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6649" y="1412777"/>
            <a:ext cx="6911187" cy="41857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# RSA </a:t>
            </a:r>
            <a:r>
              <a:rPr lang="ko-KR" altLang="en-US" sz="1400" dirty="0"/>
              <a:t>암호화 </a:t>
            </a:r>
            <a:r>
              <a:rPr lang="en-US" altLang="ko-KR" sz="1400" dirty="0"/>
              <a:t>: </a:t>
            </a:r>
            <a:r>
              <a:rPr lang="ko-KR" altLang="en-US" sz="1400" dirty="0"/>
              <a:t>공개키 이용한 암호화</a:t>
            </a:r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/>
              <a:t>data = "I met aliens in UFO. Here is the map. </a:t>
            </a:r>
            <a:r>
              <a:rPr lang="ko-KR" altLang="en-US" sz="1400" dirty="0"/>
              <a:t>내가 </a:t>
            </a:r>
            <a:r>
              <a:rPr lang="en-US" altLang="ko-KR" sz="1400" dirty="0"/>
              <a:t>ET</a:t>
            </a:r>
            <a:r>
              <a:rPr lang="ko-KR" altLang="en-US" sz="1400" dirty="0"/>
              <a:t>를 </a:t>
            </a:r>
            <a:r>
              <a:rPr lang="ko-KR" altLang="en-US" sz="1400" dirty="0" err="1"/>
              <a:t>만났다구</a:t>
            </a:r>
            <a:r>
              <a:rPr lang="en-US" altLang="ko-KR" sz="1400" dirty="0"/>
              <a:t>.".encode("utf-8")</a:t>
            </a:r>
          </a:p>
          <a:p>
            <a:r>
              <a:rPr lang="en-US" altLang="ko-KR" sz="1400" dirty="0" err="1"/>
              <a:t>file_out</a:t>
            </a:r>
            <a:r>
              <a:rPr lang="en-US" altLang="ko-KR" sz="1400" dirty="0"/>
              <a:t> = open("</a:t>
            </a:r>
            <a:r>
              <a:rPr lang="en-US" altLang="ko-KR" sz="1400" dirty="0" err="1"/>
              <a:t>encrypted_data.bin</a:t>
            </a:r>
            <a:r>
              <a:rPr lang="en-US" altLang="ko-KR" sz="1400" dirty="0"/>
              <a:t>", "</a:t>
            </a:r>
            <a:r>
              <a:rPr lang="en-US" altLang="ko-KR" sz="1400" dirty="0" err="1"/>
              <a:t>wb</a:t>
            </a:r>
            <a:r>
              <a:rPr lang="en-US" altLang="ko-KR" sz="1400" dirty="0"/>
              <a:t>")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recipient_key</a:t>
            </a:r>
            <a:r>
              <a:rPr lang="en-US" altLang="ko-KR" sz="1400" dirty="0"/>
              <a:t> = </a:t>
            </a:r>
            <a:r>
              <a:rPr lang="en-US" altLang="ko-KR" sz="1400" dirty="0" err="1"/>
              <a:t>RSA.import_key</a:t>
            </a:r>
            <a:r>
              <a:rPr lang="en-US" altLang="ko-KR" sz="1400" dirty="0"/>
              <a:t>(open("</a:t>
            </a:r>
            <a:r>
              <a:rPr lang="en-US" altLang="ko-KR" sz="1400" dirty="0" err="1"/>
              <a:t>publicKey.pem</a:t>
            </a:r>
            <a:r>
              <a:rPr lang="en-US" altLang="ko-KR" sz="1400" dirty="0"/>
              <a:t>").read())</a:t>
            </a:r>
          </a:p>
          <a:p>
            <a:r>
              <a:rPr lang="en-US" altLang="ko-KR" sz="1400" dirty="0" err="1"/>
              <a:t>session_key</a:t>
            </a:r>
            <a:r>
              <a:rPr lang="en-US" altLang="ko-KR" sz="1400" dirty="0"/>
              <a:t> = </a:t>
            </a:r>
            <a:r>
              <a:rPr lang="en-US" altLang="ko-KR" sz="1400" dirty="0" err="1"/>
              <a:t>get_random_bytes</a:t>
            </a:r>
            <a:r>
              <a:rPr lang="en-US" altLang="ko-KR" sz="1400" dirty="0"/>
              <a:t>(16)    # AES </a:t>
            </a:r>
            <a:r>
              <a:rPr lang="ko-KR" altLang="en-US" sz="1400" dirty="0"/>
              <a:t>암호화를 위한 </a:t>
            </a:r>
            <a:r>
              <a:rPr lang="ko-KR" altLang="en-US" sz="1400" dirty="0" err="1"/>
              <a:t>난수키</a:t>
            </a:r>
            <a:r>
              <a:rPr lang="ko-KR" altLang="en-US" sz="1400" dirty="0"/>
              <a:t> 생성</a:t>
            </a:r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/>
              <a:t># Encrypt the session key with the public RSA key</a:t>
            </a:r>
          </a:p>
          <a:p>
            <a:r>
              <a:rPr lang="en-US" altLang="ko-KR" sz="1400" dirty="0" err="1"/>
              <a:t>cipher_rsa</a:t>
            </a:r>
            <a:r>
              <a:rPr lang="en-US" altLang="ko-KR" sz="1400" dirty="0"/>
              <a:t> = PKCS1_OAEP.new(</a:t>
            </a:r>
            <a:r>
              <a:rPr lang="en-US" altLang="ko-KR" sz="1400" dirty="0" err="1"/>
              <a:t>recipient_key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err="1"/>
              <a:t>enc_session_key</a:t>
            </a:r>
            <a:r>
              <a:rPr lang="en-US" altLang="ko-KR" sz="1400" dirty="0"/>
              <a:t> = </a:t>
            </a:r>
            <a:r>
              <a:rPr lang="en-US" altLang="ko-KR" sz="1400" dirty="0" err="1"/>
              <a:t>cipher_rsa.encrypt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session_key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# Encrypt the data with the AES session key</a:t>
            </a:r>
          </a:p>
          <a:p>
            <a:r>
              <a:rPr lang="en-US" altLang="ko-KR" sz="1400" dirty="0" err="1"/>
              <a:t>cipher_aes</a:t>
            </a:r>
            <a:r>
              <a:rPr lang="en-US" altLang="ko-KR" sz="1400" dirty="0"/>
              <a:t> = </a:t>
            </a:r>
            <a:r>
              <a:rPr lang="en-US" altLang="ko-KR" sz="1400" dirty="0" err="1"/>
              <a:t>AES.new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session_key</a:t>
            </a:r>
            <a:r>
              <a:rPr lang="en-US" altLang="ko-KR" sz="1400" dirty="0"/>
              <a:t>, AES.MODE_EAX)</a:t>
            </a:r>
          </a:p>
          <a:p>
            <a:r>
              <a:rPr lang="en-US" altLang="ko-KR" sz="1400" dirty="0" err="1"/>
              <a:t>ciphertext</a:t>
            </a:r>
            <a:r>
              <a:rPr lang="en-US" altLang="ko-KR" sz="1400" dirty="0"/>
              <a:t>, tag = </a:t>
            </a:r>
            <a:r>
              <a:rPr lang="en-US" altLang="ko-KR" sz="1400" dirty="0" err="1"/>
              <a:t>cipher_aes.encrypt_and_digest</a:t>
            </a:r>
            <a:r>
              <a:rPr lang="en-US" altLang="ko-KR" sz="1400" dirty="0"/>
              <a:t>(data)</a:t>
            </a:r>
          </a:p>
          <a:p>
            <a:r>
              <a:rPr lang="en-US" altLang="ko-KR" sz="1400" dirty="0"/>
              <a:t>[</a:t>
            </a:r>
            <a:r>
              <a:rPr lang="en-US" altLang="ko-KR" sz="1400" dirty="0" err="1"/>
              <a:t>file_out.write</a:t>
            </a:r>
            <a:r>
              <a:rPr lang="en-US" altLang="ko-KR" sz="1400" dirty="0"/>
              <a:t>(x)</a:t>
            </a:r>
          </a:p>
          <a:p>
            <a:r>
              <a:rPr lang="en-US" altLang="ko-KR" sz="1400" dirty="0"/>
              <a:t> for x in (</a:t>
            </a:r>
            <a:r>
              <a:rPr lang="en-US" altLang="ko-KR" sz="1400" dirty="0" err="1"/>
              <a:t>enc_session_key</a:t>
            </a:r>
            <a:r>
              <a:rPr lang="en-US" altLang="ko-KR" sz="1400" dirty="0"/>
              <a:t>, </a:t>
            </a:r>
            <a:r>
              <a:rPr lang="en-US" altLang="ko-KR" sz="1400" dirty="0" err="1"/>
              <a:t>cipher_aes.nonce</a:t>
            </a:r>
            <a:r>
              <a:rPr lang="en-US" altLang="ko-KR" sz="1400" dirty="0"/>
              <a:t>, tag, </a:t>
            </a:r>
            <a:r>
              <a:rPr lang="en-US" altLang="ko-KR" sz="1400" dirty="0" err="1"/>
              <a:t>ciphertext</a:t>
            </a:r>
            <a:r>
              <a:rPr lang="en-US" altLang="ko-KR" sz="1400" dirty="0"/>
              <a:t>)]</a:t>
            </a:r>
          </a:p>
          <a:p>
            <a:r>
              <a:rPr lang="en-US" altLang="ko-KR" sz="1400" dirty="0" err="1"/>
              <a:t>file_out.close</a:t>
            </a:r>
            <a:r>
              <a:rPr lang="en-US" altLang="ko-KR" sz="1400" dirty="0"/>
              <a:t>()</a:t>
            </a:r>
          </a:p>
          <a:p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072561" y="5661248"/>
            <a:ext cx="42066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 err="1"/>
              <a:t>세션키를</a:t>
            </a:r>
            <a:r>
              <a:rPr lang="ko-KR" altLang="en-US" sz="1600" dirty="0"/>
              <a:t> 생성하여 메시지를 </a:t>
            </a:r>
            <a:r>
              <a:rPr lang="en-US" altLang="ko-KR" sz="1600" dirty="0"/>
              <a:t>AES </a:t>
            </a:r>
            <a:r>
              <a:rPr lang="ko-KR" altLang="en-US" sz="1600" dirty="0"/>
              <a:t>암호화 </a:t>
            </a:r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 err="1"/>
              <a:t>세션키는</a:t>
            </a:r>
            <a:r>
              <a:rPr lang="ko-KR" altLang="en-US" sz="1600" dirty="0"/>
              <a:t> 수신자의 공개키로 암호화</a:t>
            </a:r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모든 필요한 정보를 파일에 저장</a:t>
            </a:r>
            <a:endParaRPr lang="en-US" altLang="ko-KR" sz="1600" dirty="0"/>
          </a:p>
          <a:p>
            <a:r>
              <a:rPr lang="en-US" altLang="ko-KR" sz="1600" dirty="0"/>
              <a:t>4. </a:t>
            </a:r>
            <a:r>
              <a:rPr lang="ko-KR" altLang="en-US" sz="1600" dirty="0"/>
              <a:t>수신자에게 전달</a:t>
            </a:r>
          </a:p>
        </p:txBody>
      </p:sp>
    </p:spTree>
    <p:extLst>
      <p:ext uri="{BB962C8B-B14F-4D97-AF65-F5344CB8AC3E}">
        <p14:creationId xmlns:p14="http://schemas.microsoft.com/office/powerpoint/2010/main" val="20855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파이썬에서의</a:t>
            </a:r>
            <a:r>
              <a:rPr lang="ko-KR" altLang="en-US" dirty="0"/>
              <a:t> </a:t>
            </a:r>
            <a:r>
              <a:rPr lang="en-US" altLang="ko-KR" dirty="0"/>
              <a:t>RSA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6649" y="1412776"/>
            <a:ext cx="5374869" cy="37548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# RSA </a:t>
            </a:r>
            <a:r>
              <a:rPr lang="ko-KR" altLang="en-US" sz="1400" dirty="0" err="1"/>
              <a:t>복호화</a:t>
            </a:r>
            <a:r>
              <a:rPr lang="ko-KR" altLang="en-US" sz="1400" dirty="0"/>
              <a:t> </a:t>
            </a:r>
            <a:r>
              <a:rPr lang="en-US" altLang="ko-KR" sz="1400" dirty="0"/>
              <a:t>: </a:t>
            </a:r>
            <a:r>
              <a:rPr lang="ko-KR" altLang="en-US" sz="1400" dirty="0" err="1"/>
              <a:t>개인키를</a:t>
            </a:r>
            <a:r>
              <a:rPr lang="ko-KR" altLang="en-US" sz="1400" dirty="0"/>
              <a:t> 이용한 </a:t>
            </a:r>
            <a:r>
              <a:rPr lang="ko-KR" altLang="en-US" sz="1400" dirty="0" err="1"/>
              <a:t>복호화</a:t>
            </a:r>
            <a:endParaRPr lang="ko-KR" altLang="en-US" sz="1400" dirty="0"/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err="1"/>
              <a:t>file_in</a:t>
            </a:r>
            <a:r>
              <a:rPr lang="en-US" altLang="ko-KR" sz="1400" dirty="0"/>
              <a:t> = open("</a:t>
            </a:r>
            <a:r>
              <a:rPr lang="en-US" altLang="ko-KR" sz="1400" dirty="0" err="1"/>
              <a:t>encrypted_data.bin</a:t>
            </a:r>
            <a:r>
              <a:rPr lang="en-US" altLang="ko-KR" sz="1400" dirty="0"/>
              <a:t>", "</a:t>
            </a:r>
            <a:r>
              <a:rPr lang="en-US" altLang="ko-KR" sz="1400" dirty="0" err="1"/>
              <a:t>rb</a:t>
            </a:r>
            <a:r>
              <a:rPr lang="en-US" altLang="ko-KR" sz="1400" dirty="0"/>
              <a:t>")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private_key</a:t>
            </a:r>
            <a:r>
              <a:rPr lang="en-US" altLang="ko-KR" sz="1400" dirty="0"/>
              <a:t> = </a:t>
            </a:r>
            <a:r>
              <a:rPr lang="en-US" altLang="ko-KR" sz="1400" dirty="0" err="1"/>
              <a:t>RSA.import_key</a:t>
            </a:r>
            <a:r>
              <a:rPr lang="en-US" altLang="ko-KR" sz="1400" dirty="0"/>
              <a:t>(open("</a:t>
            </a:r>
            <a:r>
              <a:rPr lang="en-US" altLang="ko-KR" sz="1400" dirty="0" err="1"/>
              <a:t>privateKey.pem</a:t>
            </a:r>
            <a:r>
              <a:rPr lang="en-US" altLang="ko-KR" sz="1400" dirty="0"/>
              <a:t>").read())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enc_session_key</a:t>
            </a:r>
            <a:r>
              <a:rPr lang="en-US" altLang="ko-KR" sz="1400" dirty="0"/>
              <a:t>, nonce, tag, </a:t>
            </a:r>
            <a:r>
              <a:rPr lang="en-US" altLang="ko-KR" sz="1400" dirty="0" err="1"/>
              <a:t>ciphertext</a:t>
            </a:r>
            <a:r>
              <a:rPr lang="en-US" altLang="ko-KR" sz="1400" dirty="0"/>
              <a:t> = \</a:t>
            </a:r>
          </a:p>
          <a:p>
            <a:r>
              <a:rPr lang="en-US" altLang="ko-KR" sz="1400" dirty="0"/>
              <a:t>    [</a:t>
            </a:r>
            <a:r>
              <a:rPr lang="en-US" altLang="ko-KR" sz="1400" dirty="0" err="1"/>
              <a:t>file_in.read</a:t>
            </a:r>
            <a:r>
              <a:rPr lang="en-US" altLang="ko-KR" sz="1400" dirty="0"/>
              <a:t>(x) for x in (</a:t>
            </a:r>
            <a:r>
              <a:rPr lang="en-US" altLang="ko-KR" sz="1400" dirty="0" err="1"/>
              <a:t>private_key.size_in_bytes</a:t>
            </a:r>
            <a:r>
              <a:rPr lang="en-US" altLang="ko-KR" sz="1400" dirty="0"/>
              <a:t>(), 16, 16, -1)]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# Decrypt the session key with the private RSA key</a:t>
            </a:r>
          </a:p>
          <a:p>
            <a:r>
              <a:rPr lang="en-US" altLang="ko-KR" sz="1400" dirty="0" err="1"/>
              <a:t>cipher_rsa</a:t>
            </a:r>
            <a:r>
              <a:rPr lang="en-US" altLang="ko-KR" sz="1400" dirty="0"/>
              <a:t> = PKCS1_OAEP.new(</a:t>
            </a:r>
            <a:r>
              <a:rPr lang="en-US" altLang="ko-KR" sz="1400" dirty="0" err="1"/>
              <a:t>private_key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err="1"/>
              <a:t>session_key</a:t>
            </a:r>
            <a:r>
              <a:rPr lang="en-US" altLang="ko-KR" sz="1400" dirty="0"/>
              <a:t> = </a:t>
            </a:r>
            <a:r>
              <a:rPr lang="en-US" altLang="ko-KR" sz="1400" dirty="0" err="1"/>
              <a:t>cipher_rsa.decrypt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enc_session_key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# Decrypt the data with the AES session key</a:t>
            </a:r>
          </a:p>
          <a:p>
            <a:r>
              <a:rPr lang="en-US" altLang="ko-KR" sz="1400" dirty="0" err="1"/>
              <a:t>cipher_aes</a:t>
            </a:r>
            <a:r>
              <a:rPr lang="en-US" altLang="ko-KR" sz="1400" dirty="0"/>
              <a:t> = </a:t>
            </a:r>
            <a:r>
              <a:rPr lang="en-US" altLang="ko-KR" sz="1400" dirty="0" err="1"/>
              <a:t>AES.new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session_key</a:t>
            </a:r>
            <a:r>
              <a:rPr lang="en-US" altLang="ko-KR" sz="1400" dirty="0"/>
              <a:t>, AES.MODE_EAX, nonce)</a:t>
            </a:r>
          </a:p>
          <a:p>
            <a:r>
              <a:rPr lang="en-US" altLang="ko-KR" sz="1400" dirty="0"/>
              <a:t>data = </a:t>
            </a:r>
            <a:r>
              <a:rPr lang="en-US" altLang="ko-KR" sz="1400" dirty="0" err="1"/>
              <a:t>cipher_aes.decrypt_and_verify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ciphertext</a:t>
            </a:r>
            <a:r>
              <a:rPr lang="en-US" altLang="ko-KR" sz="1400" dirty="0"/>
              <a:t>, tag)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data.decode</a:t>
            </a:r>
            <a:r>
              <a:rPr lang="en-US" altLang="ko-KR" sz="1400" dirty="0"/>
              <a:t>("utf-8"))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2561" y="5229201"/>
            <a:ext cx="4192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수신한 파일로부터 필요한 정보들을 추출</a:t>
            </a:r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개인키로 </a:t>
            </a:r>
            <a:r>
              <a:rPr lang="ko-KR" altLang="en-US" sz="1600" dirty="0" err="1"/>
              <a:t>복호화하여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세션키를</a:t>
            </a:r>
            <a:r>
              <a:rPr lang="ko-KR" altLang="en-US" sz="1600" dirty="0"/>
              <a:t> 복구</a:t>
            </a:r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 err="1"/>
              <a:t>세션키로</a:t>
            </a:r>
            <a:r>
              <a:rPr lang="ko-KR" altLang="en-US" sz="1600" dirty="0"/>
              <a:t> </a:t>
            </a:r>
            <a:r>
              <a:rPr lang="en-US" altLang="ko-KR" sz="1600" dirty="0"/>
              <a:t>AES </a:t>
            </a:r>
            <a:r>
              <a:rPr lang="ko-KR" altLang="en-US" sz="1600" dirty="0" err="1"/>
              <a:t>복호화하여</a:t>
            </a:r>
            <a:r>
              <a:rPr lang="ko-KR" altLang="en-US" sz="1600" dirty="0"/>
              <a:t> 메시지 복구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888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파이썬에서의</a:t>
            </a:r>
            <a:r>
              <a:rPr lang="ko-KR" altLang="en-US" dirty="0"/>
              <a:t> </a:t>
            </a:r>
            <a:r>
              <a:rPr lang="en-US" altLang="ko-KR" dirty="0"/>
              <a:t>RSA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pic>
        <p:nvPicPr>
          <p:cNvPr id="1026" name="Picture 2" descr="https://media.cheggcdn.com/study/ce3/ce39087f-893c-49ed-9a69-aba390aaecdf/508795-2-9I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5" y="1916832"/>
            <a:ext cx="4561556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744073" y="2204865"/>
            <a:ext cx="38007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 err="1"/>
              <a:t>세션키를</a:t>
            </a:r>
            <a:r>
              <a:rPr lang="ko-KR" altLang="en-US" sz="1400" dirty="0"/>
              <a:t> 생성하여 메시지를 </a:t>
            </a:r>
            <a:r>
              <a:rPr lang="en-US" altLang="ko-KR" sz="1400" dirty="0"/>
              <a:t>AES </a:t>
            </a:r>
            <a:r>
              <a:rPr lang="ko-KR" altLang="en-US" sz="1400" dirty="0"/>
              <a:t>암호화 </a:t>
            </a: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 err="1"/>
              <a:t>세션키는</a:t>
            </a:r>
            <a:r>
              <a:rPr lang="ko-KR" altLang="en-US" sz="1400" dirty="0"/>
              <a:t> 수신자의 공개키로 암호화</a:t>
            </a:r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모든 필요한 정보를 파일에 저장</a:t>
            </a:r>
            <a:endParaRPr lang="en-US" altLang="ko-KR" sz="1400" dirty="0"/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수신자에게 전달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44072" y="4293096"/>
            <a:ext cx="36888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수신한 파일로부터 필요한 정보들을 추출</a:t>
            </a: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개인키로 </a:t>
            </a:r>
            <a:r>
              <a:rPr lang="ko-KR" altLang="en-US" sz="1400" dirty="0" err="1"/>
              <a:t>복호화하여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세션키를</a:t>
            </a:r>
            <a:r>
              <a:rPr lang="ko-KR" altLang="en-US" sz="1400" dirty="0"/>
              <a:t> 복구</a:t>
            </a:r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 err="1"/>
              <a:t>세션키로</a:t>
            </a:r>
            <a:r>
              <a:rPr lang="ko-KR" altLang="en-US" sz="1400" dirty="0"/>
              <a:t> </a:t>
            </a:r>
            <a:r>
              <a:rPr lang="en-US" altLang="ko-KR" sz="1400" dirty="0"/>
              <a:t>AES </a:t>
            </a:r>
            <a:r>
              <a:rPr lang="ko-KR" altLang="en-US" sz="1400" dirty="0" err="1"/>
              <a:t>복호화하여</a:t>
            </a:r>
            <a:r>
              <a:rPr lang="ko-KR" altLang="en-US" sz="1400" dirty="0"/>
              <a:t> 메시지 복구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470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전자서명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063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파이썬에서의</a:t>
            </a:r>
            <a:r>
              <a:rPr lang="ko-KR" altLang="en-US" dirty="0" smtClean="0"/>
              <a:t> 전자서명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Crypto.Signature.pkcs1_15 </a:t>
            </a:r>
          </a:p>
          <a:p>
            <a:r>
              <a:rPr lang="en-US" altLang="ko-KR" dirty="0" err="1" smtClean="0"/>
              <a:t>Crypto.Signature.pss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ko-KR" altLang="en-US" dirty="0" smtClean="0"/>
              <a:t>서명 생성 </a:t>
            </a:r>
            <a:endParaRPr lang="en-US" altLang="ko-KR" dirty="0" smtClean="0"/>
          </a:p>
          <a:p>
            <a:pPr lvl="1"/>
            <a:r>
              <a:rPr lang="en-US" altLang="ko-KR" dirty="0"/>
              <a:t>h = SHA256.new(messageUtf8)</a:t>
            </a:r>
          </a:p>
          <a:p>
            <a:pPr lvl="1"/>
            <a:r>
              <a:rPr lang="en-US" altLang="ko-KR" dirty="0"/>
              <a:t>signature = pkcs1_15.new(key).sign(h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서명 검증</a:t>
            </a:r>
            <a:endParaRPr lang="en-US" altLang="ko-KR" dirty="0" smtClean="0"/>
          </a:p>
          <a:p>
            <a:pPr lvl="1"/>
            <a:r>
              <a:rPr lang="en-US" altLang="ko-KR" dirty="0"/>
              <a:t>h = SHA256.new(messageUtf8)</a:t>
            </a:r>
          </a:p>
          <a:p>
            <a:pPr lvl="1"/>
            <a:r>
              <a:rPr lang="en-US" altLang="ko-KR" dirty="0" smtClean="0"/>
              <a:t>pkcs1_15.new(</a:t>
            </a:r>
            <a:r>
              <a:rPr lang="en-US" altLang="ko-KR" dirty="0" err="1" smtClean="0"/>
              <a:t>key.publickey</a:t>
            </a:r>
            <a:r>
              <a:rPr lang="en-US" altLang="ko-KR" dirty="0"/>
              <a:t>()).verify(h, signature)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27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RSA </a:t>
            </a:r>
            <a:r>
              <a:rPr lang="ko-KR" altLang="en-US" dirty="0" smtClean="0"/>
              <a:t>전자서명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1. RSA </a:t>
            </a:r>
            <a:r>
              <a:rPr lang="ko-KR" altLang="en-US" dirty="0" err="1" smtClean="0"/>
              <a:t>키생성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31704" y="1647825"/>
            <a:ext cx="5666936" cy="48320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from </a:t>
            </a:r>
            <a:r>
              <a:rPr lang="en-US" altLang="ko-KR" sz="1100" dirty="0" err="1"/>
              <a:t>Crypto.Signature</a:t>
            </a:r>
            <a:r>
              <a:rPr lang="en-US" altLang="ko-KR" sz="1100" dirty="0"/>
              <a:t> import pkcs1_15</a:t>
            </a:r>
          </a:p>
          <a:p>
            <a:r>
              <a:rPr lang="en-US" altLang="ko-KR" sz="1100" dirty="0"/>
              <a:t>from </a:t>
            </a:r>
            <a:r>
              <a:rPr lang="en-US" altLang="ko-KR" sz="1100" dirty="0" err="1"/>
              <a:t>Crypto.Hash</a:t>
            </a:r>
            <a:r>
              <a:rPr lang="en-US" altLang="ko-KR" sz="1100" dirty="0"/>
              <a:t> import SHA256</a:t>
            </a:r>
          </a:p>
          <a:p>
            <a:r>
              <a:rPr lang="en-US" altLang="ko-KR" sz="1100" dirty="0"/>
              <a:t>from </a:t>
            </a:r>
            <a:r>
              <a:rPr lang="en-US" altLang="ko-KR" sz="1100" dirty="0" err="1"/>
              <a:t>Crypto.PublicKey</a:t>
            </a:r>
            <a:r>
              <a:rPr lang="en-US" altLang="ko-KR" sz="1100" dirty="0"/>
              <a:t> import RSA</a:t>
            </a:r>
          </a:p>
          <a:p>
            <a:r>
              <a:rPr lang="en-US" altLang="ko-KR" sz="1100" dirty="0"/>
              <a:t>from base64 import b64encode, b64decode</a:t>
            </a:r>
          </a:p>
          <a:p>
            <a:r>
              <a:rPr lang="en-US" altLang="ko-KR" sz="1100" dirty="0"/>
              <a:t>from </a:t>
            </a:r>
            <a:r>
              <a:rPr lang="en-US" altLang="ko-KR" sz="1100" dirty="0" err="1"/>
              <a:t>Crypto.Signature</a:t>
            </a:r>
            <a:r>
              <a:rPr lang="en-US" altLang="ko-KR" sz="1100" dirty="0"/>
              <a:t> import </a:t>
            </a:r>
            <a:r>
              <a:rPr lang="en-US" altLang="ko-KR" sz="1100" dirty="0" err="1"/>
              <a:t>pss</a:t>
            </a:r>
            <a:endParaRPr lang="en-US" altLang="ko-KR" sz="1100" dirty="0"/>
          </a:p>
          <a:p>
            <a:r>
              <a:rPr lang="en-US" altLang="ko-KR" sz="1100" dirty="0"/>
              <a:t>from Crypto import Random</a:t>
            </a:r>
          </a:p>
          <a:p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# 1. RSA </a:t>
            </a:r>
            <a:r>
              <a:rPr lang="ko-KR" altLang="en-US" sz="1100" dirty="0" err="1"/>
              <a:t>키쌍</a:t>
            </a:r>
            <a:r>
              <a:rPr lang="ko-KR" altLang="en-US" sz="1100" dirty="0"/>
              <a:t> 생성</a:t>
            </a:r>
          </a:p>
          <a:p>
            <a:r>
              <a:rPr lang="en-US" altLang="ko-KR" sz="1100" dirty="0"/>
              <a:t>key = </a:t>
            </a:r>
            <a:r>
              <a:rPr lang="en-US" altLang="ko-KR" sz="1100" dirty="0" err="1"/>
              <a:t>RSA.generate</a:t>
            </a:r>
            <a:r>
              <a:rPr lang="en-US" altLang="ko-KR" sz="1100" dirty="0"/>
              <a:t>(2048)  # bit</a:t>
            </a:r>
            <a:r>
              <a:rPr lang="ko-KR" altLang="en-US" sz="1100" dirty="0"/>
              <a:t>수를 </a:t>
            </a:r>
            <a:r>
              <a:rPr lang="ko-KR" altLang="en-US" sz="1100" dirty="0" err="1"/>
              <a:t>파라메터로</a:t>
            </a:r>
            <a:r>
              <a:rPr lang="ko-KR" altLang="en-US" sz="1100" dirty="0"/>
              <a:t> 입력</a:t>
            </a:r>
          </a:p>
          <a:p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en-US" altLang="ko-KR" sz="1100" dirty="0"/>
              <a:t># </a:t>
            </a:r>
            <a:r>
              <a:rPr lang="ko-KR" altLang="en-US" sz="1100" dirty="0"/>
              <a:t>공개키 암호의 키는 오랜 기간 사용하는 것을 목표로 하며 파일로 저장하여 사용</a:t>
            </a:r>
          </a:p>
          <a:p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en-US" altLang="ko-KR" sz="1100" dirty="0"/>
              <a:t># RSA </a:t>
            </a:r>
            <a:r>
              <a:rPr lang="ko-KR" altLang="en-US" sz="1100" dirty="0" err="1"/>
              <a:t>개인키를</a:t>
            </a:r>
            <a:r>
              <a:rPr lang="ko-KR" altLang="en-US" sz="1100" dirty="0"/>
              <a:t> 파일로 저장</a:t>
            </a:r>
          </a:p>
          <a:p>
            <a:r>
              <a:rPr lang="en-US" altLang="ko-KR" sz="1100" dirty="0" err="1"/>
              <a:t>private_key</a:t>
            </a:r>
            <a:r>
              <a:rPr lang="en-US" altLang="ko-KR" sz="1100" dirty="0"/>
              <a:t> = </a:t>
            </a:r>
            <a:r>
              <a:rPr lang="en-US" altLang="ko-KR" sz="1100" dirty="0" err="1"/>
              <a:t>key.export_key</a:t>
            </a:r>
            <a:r>
              <a:rPr lang="en-US" altLang="ko-KR" sz="1100" dirty="0"/>
              <a:t>()            # </a:t>
            </a:r>
            <a:r>
              <a:rPr lang="ko-KR" altLang="en-US" sz="1100" dirty="0" err="1"/>
              <a:t>키쌍에서</a:t>
            </a:r>
            <a:r>
              <a:rPr lang="ko-KR" altLang="en-US" sz="1100" dirty="0"/>
              <a:t> 개인키 추출 </a:t>
            </a:r>
            <a:r>
              <a:rPr lang="en-US" altLang="ko-KR" sz="1100" dirty="0"/>
              <a:t>(PEM </a:t>
            </a:r>
            <a:r>
              <a:rPr lang="ko-KR" altLang="en-US" sz="1100" dirty="0"/>
              <a:t>형식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r>
              <a:rPr lang="en-US" altLang="ko-KR" sz="1100" dirty="0" err="1"/>
              <a:t>file_out</a:t>
            </a:r>
            <a:r>
              <a:rPr lang="en-US" altLang="ko-KR" sz="1100" dirty="0"/>
              <a:t> = open("</a:t>
            </a:r>
            <a:r>
              <a:rPr lang="en-US" altLang="ko-KR" sz="1100" dirty="0" err="1"/>
              <a:t>privateKey.pem</a:t>
            </a:r>
            <a:r>
              <a:rPr lang="en-US" altLang="ko-KR" sz="1100" dirty="0"/>
              <a:t>", "</a:t>
            </a:r>
            <a:r>
              <a:rPr lang="en-US" altLang="ko-KR" sz="1100" dirty="0" err="1"/>
              <a:t>wb</a:t>
            </a:r>
            <a:r>
              <a:rPr lang="en-US" altLang="ko-KR" sz="1100" dirty="0"/>
              <a:t>")</a:t>
            </a:r>
          </a:p>
          <a:p>
            <a:r>
              <a:rPr lang="en-US" altLang="ko-KR" sz="1100" dirty="0" err="1"/>
              <a:t>file_out.write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private_key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 err="1"/>
              <a:t>file_out.close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print("RSA </a:t>
            </a:r>
            <a:r>
              <a:rPr lang="ko-KR" altLang="en-US" sz="1100" dirty="0"/>
              <a:t>개인키</a:t>
            </a:r>
            <a:r>
              <a:rPr lang="en-US" altLang="ko-KR" sz="1100" dirty="0"/>
              <a:t>: \n", </a:t>
            </a:r>
            <a:r>
              <a:rPr lang="en-US" altLang="ko-KR" sz="1100" dirty="0" err="1"/>
              <a:t>private_key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print()</a:t>
            </a:r>
          </a:p>
          <a:p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# RSA </a:t>
            </a:r>
            <a:r>
              <a:rPr lang="ko-KR" altLang="en-US" sz="1100" dirty="0" err="1"/>
              <a:t>공개키를</a:t>
            </a:r>
            <a:r>
              <a:rPr lang="ko-KR" altLang="en-US" sz="1100" dirty="0"/>
              <a:t> 파일로 저장</a:t>
            </a:r>
          </a:p>
          <a:p>
            <a:r>
              <a:rPr lang="en-US" altLang="ko-KR" sz="1100" dirty="0"/>
              <a:t># RSA </a:t>
            </a:r>
            <a:r>
              <a:rPr lang="ko-KR" altLang="en-US" sz="1100" dirty="0"/>
              <a:t>공개키는 일반적으로 인증서에 포함되어 배포됨</a:t>
            </a:r>
            <a:r>
              <a:rPr lang="en-US" altLang="ko-KR" sz="1100" dirty="0"/>
              <a:t>. </a:t>
            </a:r>
            <a:r>
              <a:rPr lang="ko-KR" altLang="en-US" sz="1100" dirty="0"/>
              <a:t>타인에게 공개할 수 있음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r>
              <a:rPr lang="en-US" altLang="ko-KR" sz="1100" dirty="0" err="1"/>
              <a:t>public_key</a:t>
            </a:r>
            <a:r>
              <a:rPr lang="en-US" altLang="ko-KR" sz="1100" dirty="0"/>
              <a:t> = </a:t>
            </a:r>
            <a:r>
              <a:rPr lang="en-US" altLang="ko-KR" sz="1100" dirty="0" err="1"/>
              <a:t>key.publickey</a:t>
            </a:r>
            <a:r>
              <a:rPr lang="en-US" altLang="ko-KR" sz="1100" dirty="0"/>
              <a:t>().</a:t>
            </a:r>
            <a:r>
              <a:rPr lang="en-US" altLang="ko-KR" sz="1100" dirty="0" err="1"/>
              <a:t>export_key</a:t>
            </a:r>
            <a:r>
              <a:rPr lang="en-US" altLang="ko-KR" sz="1100" dirty="0"/>
              <a:t>()  # </a:t>
            </a:r>
            <a:r>
              <a:rPr lang="ko-KR" altLang="en-US" sz="1100" dirty="0" err="1"/>
              <a:t>키쌍에서</a:t>
            </a:r>
            <a:r>
              <a:rPr lang="ko-KR" altLang="en-US" sz="1100" dirty="0"/>
              <a:t> 공개키 생성 및 추출 </a:t>
            </a:r>
            <a:r>
              <a:rPr lang="en-US" altLang="ko-KR" sz="1100" dirty="0"/>
              <a:t>(PEM </a:t>
            </a:r>
            <a:r>
              <a:rPr lang="ko-KR" altLang="en-US" sz="1100" dirty="0"/>
              <a:t>형식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r>
              <a:rPr lang="en-US" altLang="ko-KR" sz="1100" dirty="0" err="1"/>
              <a:t>file_out</a:t>
            </a:r>
            <a:r>
              <a:rPr lang="en-US" altLang="ko-KR" sz="1100" dirty="0"/>
              <a:t> = open("</a:t>
            </a:r>
            <a:r>
              <a:rPr lang="en-US" altLang="ko-KR" sz="1100" dirty="0" err="1"/>
              <a:t>publicKey.pem</a:t>
            </a:r>
            <a:r>
              <a:rPr lang="en-US" altLang="ko-KR" sz="1100" dirty="0"/>
              <a:t>", "</a:t>
            </a:r>
            <a:r>
              <a:rPr lang="en-US" altLang="ko-KR" sz="1100" dirty="0" err="1"/>
              <a:t>wb</a:t>
            </a:r>
            <a:r>
              <a:rPr lang="en-US" altLang="ko-KR" sz="1100" dirty="0"/>
              <a:t>")</a:t>
            </a:r>
          </a:p>
          <a:p>
            <a:r>
              <a:rPr lang="en-US" altLang="ko-KR" sz="1100" dirty="0" err="1"/>
              <a:t>file_out.write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public_key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 err="1"/>
              <a:t>file_out.close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print("RSA </a:t>
            </a:r>
            <a:r>
              <a:rPr lang="ko-KR" altLang="en-US" sz="1100" dirty="0"/>
              <a:t>공개키</a:t>
            </a:r>
            <a:r>
              <a:rPr lang="en-US" altLang="ko-KR" sz="1100" dirty="0"/>
              <a:t>: \n", </a:t>
            </a:r>
            <a:r>
              <a:rPr lang="en-US" altLang="ko-KR" sz="1100" dirty="0" err="1"/>
              <a:t>public_key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420229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 </a:t>
            </a:r>
            <a:r>
              <a:rPr lang="ko-KR" altLang="en-US" dirty="0"/>
              <a:t>전자서명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2. RSA</a:t>
            </a:r>
            <a:r>
              <a:rPr lang="en-US" altLang="ko-KR" dirty="0"/>
              <a:t> PKCS#1 </a:t>
            </a:r>
            <a:r>
              <a:rPr lang="en-US" altLang="ko-KR" dirty="0" smtClean="0"/>
              <a:t>v1.5</a:t>
            </a:r>
            <a:r>
              <a:rPr lang="ko-KR" altLang="en-US" dirty="0" smtClean="0"/>
              <a:t> 전자서명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98602" y="2082754"/>
            <a:ext cx="7344816" cy="46166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 </a:t>
            </a:r>
            <a:r>
              <a:rPr lang="ko-KR" altLang="en-US" sz="1400" dirty="0"/>
              <a:t>서명할 메시지</a:t>
            </a:r>
          </a:p>
          <a:p>
            <a:r>
              <a:rPr lang="en-US" altLang="ko-KR" sz="1400" dirty="0"/>
              <a:t>message = 'To be signed. </a:t>
            </a:r>
            <a:r>
              <a:rPr lang="ko-KR" altLang="en-US" sz="1400" dirty="0" err="1"/>
              <a:t>한글메시지</a:t>
            </a:r>
            <a:r>
              <a:rPr lang="en-US" altLang="ko-KR" sz="1400" dirty="0"/>
              <a:t>.【</a:t>
            </a:r>
            <a:r>
              <a:rPr lang="ko-KR" altLang="en-US" sz="1400" dirty="0"/>
              <a:t>速報</a:t>
            </a:r>
            <a:r>
              <a:rPr lang="en-US" altLang="ko-KR" sz="1400" dirty="0"/>
              <a:t>】</a:t>
            </a:r>
            <a:r>
              <a:rPr lang="ko-KR" altLang="en-US" sz="1400" dirty="0"/>
              <a:t>大阪府</a:t>
            </a:r>
            <a:r>
              <a:rPr lang="ja-JP" altLang="en-US" sz="1400" dirty="0"/>
              <a:t>で</a:t>
            </a:r>
            <a:r>
              <a:rPr lang="ko-KR" altLang="en-US" sz="1400" dirty="0"/>
              <a:t>過去最多</a:t>
            </a:r>
            <a:r>
              <a:rPr lang="en-US" altLang="ko-KR" sz="1400" dirty="0"/>
              <a:t>1260</a:t>
            </a:r>
            <a:r>
              <a:rPr lang="ko-KR" altLang="en-US" sz="1400" dirty="0"/>
              <a:t>人</a:t>
            </a:r>
            <a:r>
              <a:rPr lang="ja-JP" altLang="en-US" sz="1400" dirty="0"/>
              <a:t>の</a:t>
            </a:r>
            <a:r>
              <a:rPr lang="ko-KR" altLang="en-US" sz="1400" dirty="0"/>
              <a:t>感染確認</a:t>
            </a:r>
            <a:r>
              <a:rPr lang="en-US" altLang="ko-KR" sz="1400" dirty="0"/>
              <a:t>. </a:t>
            </a:r>
            <a:r>
              <a:rPr lang="ko-KR" altLang="en-US" sz="1400" dirty="0"/>
              <a:t>央视评副处长体验送外卖累瘫街头</a:t>
            </a:r>
            <a:r>
              <a:rPr lang="en-US" altLang="ko-KR" sz="1400" dirty="0"/>
              <a:t>.'</a:t>
            </a:r>
            <a:endParaRPr lang="ko-KR" altLang="en-US" sz="1400" dirty="0"/>
          </a:p>
          <a:p>
            <a:r>
              <a:rPr lang="en-US" altLang="ko-KR" sz="1400" dirty="0"/>
              <a:t>messageUtf8 = </a:t>
            </a:r>
            <a:r>
              <a:rPr lang="en-US" altLang="ko-KR" sz="1400" dirty="0" err="1"/>
              <a:t>message.encode</a:t>
            </a:r>
            <a:r>
              <a:rPr lang="en-US" altLang="ko-KR" sz="1400" dirty="0"/>
              <a:t>("utf-8")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# 2. RSA </a:t>
            </a:r>
            <a:r>
              <a:rPr lang="ko-KR" altLang="en-US" sz="1400" dirty="0"/>
              <a:t>전자서명</a:t>
            </a:r>
            <a:r>
              <a:rPr lang="en-US" altLang="ko-KR" sz="1400" dirty="0"/>
              <a:t>: PKCS#1 v1.5</a:t>
            </a:r>
          </a:p>
          <a:p>
            <a:r>
              <a:rPr lang="en-US" altLang="ko-KR" sz="1400" dirty="0"/>
              <a:t># </a:t>
            </a:r>
            <a:r>
              <a:rPr lang="ko-KR" altLang="en-US" sz="1400" dirty="0"/>
              <a:t>서명 생성</a:t>
            </a:r>
          </a:p>
          <a:p>
            <a:r>
              <a:rPr lang="en-US" altLang="ko-KR" sz="1400" b="1" dirty="0"/>
              <a:t>h = SHA256.new(messageUtf8)</a:t>
            </a:r>
          </a:p>
          <a:p>
            <a:r>
              <a:rPr lang="en-US" altLang="ko-KR" sz="1400" b="1" dirty="0"/>
              <a:t>signature = pkcs1_15.new(key).sign(h)</a:t>
            </a:r>
          </a:p>
          <a:p>
            <a:r>
              <a:rPr lang="en-US" altLang="ko-KR" sz="1400" dirty="0"/>
              <a:t>sig_b64 = b64encode(signature).decode('utf-8')</a:t>
            </a:r>
          </a:p>
          <a:p>
            <a:r>
              <a:rPr lang="en-US" altLang="ko-KR" sz="1400" dirty="0"/>
              <a:t>print("RSA </a:t>
            </a:r>
            <a:r>
              <a:rPr lang="ko-KR" altLang="en-US" sz="1400" dirty="0"/>
              <a:t>전자서명 </a:t>
            </a:r>
            <a:r>
              <a:rPr lang="en-US" altLang="ko-KR" sz="1400" dirty="0"/>
              <a:t>(PKCS#1 v1.5): \n", sig_b64)</a:t>
            </a:r>
          </a:p>
          <a:p>
            <a:r>
              <a:rPr lang="en-US" altLang="ko-KR" sz="1400" dirty="0"/>
              <a:t>print()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# </a:t>
            </a:r>
            <a:r>
              <a:rPr lang="ko-KR" altLang="en-US" sz="1400" dirty="0"/>
              <a:t>서명 검증</a:t>
            </a:r>
          </a:p>
          <a:p>
            <a:r>
              <a:rPr lang="en-US" altLang="ko-KR" sz="1400" b="1" dirty="0"/>
              <a:t>h = SHA256.new(messageUtf8)</a:t>
            </a:r>
          </a:p>
          <a:p>
            <a:r>
              <a:rPr lang="en-US" altLang="ko-KR" sz="1400" dirty="0"/>
              <a:t>try:</a:t>
            </a:r>
          </a:p>
          <a:p>
            <a:r>
              <a:rPr lang="en-US" altLang="ko-KR" sz="1400" dirty="0"/>
              <a:t>   </a:t>
            </a:r>
            <a:r>
              <a:rPr lang="en-US" altLang="ko-KR" sz="1400" b="1" dirty="0"/>
              <a:t> pkcs1_15.new(</a:t>
            </a:r>
            <a:r>
              <a:rPr lang="en-US" altLang="ko-KR" sz="1400" b="1" dirty="0" err="1"/>
              <a:t>key.publickey</a:t>
            </a:r>
            <a:r>
              <a:rPr lang="en-US" altLang="ko-KR" sz="1400" b="1" dirty="0"/>
              <a:t>()).verify(h, signature)</a:t>
            </a:r>
          </a:p>
          <a:p>
            <a:r>
              <a:rPr lang="en-US" altLang="ko-KR" sz="1400" dirty="0"/>
              <a:t>    print("The signature is valid.")</a:t>
            </a:r>
          </a:p>
          <a:p>
            <a:r>
              <a:rPr lang="en-US" altLang="ko-KR" sz="1400" dirty="0"/>
              <a:t>except (</a:t>
            </a:r>
            <a:r>
              <a:rPr lang="en-US" altLang="ko-KR" sz="1400" dirty="0" err="1"/>
              <a:t>ValueError</a:t>
            </a:r>
            <a:r>
              <a:rPr lang="en-US" altLang="ko-KR" sz="1400" dirty="0"/>
              <a:t>, </a:t>
            </a:r>
            <a:r>
              <a:rPr lang="en-US" altLang="ko-KR" sz="1400" dirty="0" err="1"/>
              <a:t>TypeError</a:t>
            </a:r>
            <a:r>
              <a:rPr lang="en-US" altLang="ko-KR" sz="1400" dirty="0"/>
              <a:t>):</a:t>
            </a:r>
          </a:p>
          <a:p>
            <a:r>
              <a:rPr lang="en-US" altLang="ko-KR" sz="1400" dirty="0"/>
              <a:t>    print("The signature is not valid.")</a:t>
            </a:r>
          </a:p>
          <a:p>
            <a:r>
              <a:rPr lang="en-US" altLang="ko-KR" sz="1400" dirty="0"/>
              <a:t>print()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68208" y="3284984"/>
            <a:ext cx="156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개인키를</a:t>
            </a:r>
            <a:r>
              <a:rPr lang="ko-KR" altLang="en-US" sz="1400" dirty="0"/>
              <a:t> 이용한 </a:t>
            </a:r>
            <a:endParaRPr lang="en-US" altLang="ko-KR" sz="1400" dirty="0"/>
          </a:p>
          <a:p>
            <a:r>
              <a:rPr lang="ko-KR" altLang="en-US" sz="1400" dirty="0"/>
              <a:t>전자서명 생성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68208" y="5210036"/>
            <a:ext cx="156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공개키를</a:t>
            </a:r>
            <a:r>
              <a:rPr lang="ko-KR" altLang="en-US" sz="1400" dirty="0"/>
              <a:t> 이용한 </a:t>
            </a:r>
            <a:endParaRPr lang="en-US" altLang="ko-KR" sz="1400" dirty="0"/>
          </a:p>
          <a:p>
            <a:r>
              <a:rPr lang="ko-KR" altLang="en-US" sz="1400" dirty="0"/>
              <a:t>전자서명 검증</a:t>
            </a:r>
          </a:p>
        </p:txBody>
      </p:sp>
    </p:spTree>
    <p:extLst>
      <p:ext uri="{BB962C8B-B14F-4D97-AF65-F5344CB8AC3E}">
        <p14:creationId xmlns:p14="http://schemas.microsoft.com/office/powerpoint/2010/main" val="35307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 </a:t>
            </a:r>
            <a:r>
              <a:rPr lang="ko-KR" altLang="en-US" dirty="0"/>
              <a:t>전자서명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3. RSA-PSS</a:t>
            </a:r>
            <a:r>
              <a:rPr lang="en-US" altLang="ko-KR" dirty="0"/>
              <a:t> </a:t>
            </a:r>
            <a:r>
              <a:rPr lang="ko-KR" altLang="en-US" dirty="0" smtClean="0"/>
              <a:t>전자서명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79576" y="2155848"/>
            <a:ext cx="5339732" cy="39703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# 3. RSA </a:t>
            </a:r>
            <a:r>
              <a:rPr lang="ko-KR" altLang="en-US" sz="1600" dirty="0"/>
              <a:t>전자서명</a:t>
            </a:r>
            <a:r>
              <a:rPr lang="en-US" altLang="ko-KR" sz="1600" dirty="0"/>
              <a:t>: PSS</a:t>
            </a:r>
          </a:p>
          <a:p>
            <a:r>
              <a:rPr lang="en-US" altLang="ko-KR" sz="1600" dirty="0"/>
              <a:t># </a:t>
            </a:r>
            <a:r>
              <a:rPr lang="ko-KR" altLang="en-US" sz="1600" dirty="0"/>
              <a:t>서명 생성</a:t>
            </a:r>
          </a:p>
          <a:p>
            <a:r>
              <a:rPr lang="en-US" altLang="ko-KR" sz="1600" b="1" dirty="0"/>
              <a:t>h = SHA256.new(messageUtf8)</a:t>
            </a:r>
          </a:p>
          <a:p>
            <a:r>
              <a:rPr lang="en-US" altLang="ko-KR" sz="1600" b="1" dirty="0"/>
              <a:t>signature = </a:t>
            </a:r>
            <a:r>
              <a:rPr lang="en-US" altLang="ko-KR" sz="1600" b="1" dirty="0" err="1"/>
              <a:t>pss.new</a:t>
            </a:r>
            <a:r>
              <a:rPr lang="en-US" altLang="ko-KR" sz="1600" b="1" dirty="0"/>
              <a:t>(key).sign(h)</a:t>
            </a:r>
          </a:p>
          <a:p>
            <a:r>
              <a:rPr lang="en-US" altLang="ko-KR" sz="1600" dirty="0"/>
              <a:t>sig_b64 = b64encode(signature).decode('utf-8')</a:t>
            </a:r>
          </a:p>
          <a:p>
            <a:r>
              <a:rPr lang="en-US" altLang="ko-KR" sz="1600" dirty="0"/>
              <a:t>print("RSA </a:t>
            </a:r>
            <a:r>
              <a:rPr lang="ko-KR" altLang="en-US" sz="1600" dirty="0"/>
              <a:t>전자서명 </a:t>
            </a:r>
            <a:r>
              <a:rPr lang="en-US" altLang="ko-KR" sz="1600" dirty="0"/>
              <a:t>(PSS): \n", sig_b64)</a:t>
            </a:r>
          </a:p>
          <a:p>
            <a:r>
              <a:rPr lang="en-US" altLang="ko-KR" sz="1600" dirty="0"/>
              <a:t>print()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# </a:t>
            </a:r>
            <a:r>
              <a:rPr lang="ko-KR" altLang="en-US" sz="1600" dirty="0"/>
              <a:t>서명 검증</a:t>
            </a:r>
          </a:p>
          <a:p>
            <a:r>
              <a:rPr lang="en-US" altLang="ko-KR" b="1" dirty="0"/>
              <a:t>h = SHA256.new(messageUtf8)</a:t>
            </a:r>
          </a:p>
          <a:p>
            <a:r>
              <a:rPr lang="en-US" altLang="ko-KR" dirty="0"/>
              <a:t>try:</a:t>
            </a:r>
          </a:p>
          <a:p>
            <a:r>
              <a:rPr lang="en-US" altLang="ko-KR" dirty="0"/>
              <a:t>    </a:t>
            </a:r>
            <a:r>
              <a:rPr lang="en-US" altLang="ko-KR" b="1" dirty="0" err="1"/>
              <a:t>pss.new</a:t>
            </a:r>
            <a:r>
              <a:rPr lang="en-US" altLang="ko-KR" b="1" dirty="0"/>
              <a:t>(</a:t>
            </a:r>
            <a:r>
              <a:rPr lang="en-US" altLang="ko-KR" b="1" dirty="0" err="1"/>
              <a:t>key.publickey</a:t>
            </a:r>
            <a:r>
              <a:rPr lang="en-US" altLang="ko-KR" b="1" dirty="0"/>
              <a:t>()).verify(h, signature)</a:t>
            </a:r>
          </a:p>
          <a:p>
            <a:r>
              <a:rPr lang="en-US" altLang="ko-KR" dirty="0"/>
              <a:t>    print("The signature is authentic.")</a:t>
            </a:r>
          </a:p>
          <a:p>
            <a:r>
              <a:rPr lang="en-US" altLang="ko-KR" dirty="0"/>
              <a:t>except (</a:t>
            </a:r>
            <a:r>
              <a:rPr lang="en-US" altLang="ko-KR" dirty="0" err="1"/>
              <a:t>ValueError</a:t>
            </a:r>
            <a:r>
              <a:rPr lang="en-US" altLang="ko-KR" dirty="0"/>
              <a:t>, </a:t>
            </a:r>
            <a:r>
              <a:rPr lang="en-US" altLang="ko-KR" dirty="0" err="1"/>
              <a:t>TypeError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    print("The signature is not authentic.")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68208" y="2420888"/>
            <a:ext cx="156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개인키를</a:t>
            </a:r>
            <a:r>
              <a:rPr lang="ko-KR" altLang="en-US" sz="1400" dirty="0"/>
              <a:t> 이용한 </a:t>
            </a:r>
            <a:endParaRPr lang="en-US" altLang="ko-KR" sz="1400" dirty="0"/>
          </a:p>
          <a:p>
            <a:r>
              <a:rPr lang="ko-KR" altLang="en-US" sz="1400" dirty="0"/>
              <a:t>전자서명 생성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68208" y="4345940"/>
            <a:ext cx="156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공개키를</a:t>
            </a:r>
            <a:r>
              <a:rPr lang="ko-KR" altLang="en-US" sz="1400" dirty="0"/>
              <a:t> 이용한 </a:t>
            </a:r>
            <a:endParaRPr lang="en-US" altLang="ko-KR" sz="1400" dirty="0"/>
          </a:p>
          <a:p>
            <a:r>
              <a:rPr lang="ko-KR" altLang="en-US" sz="1400" dirty="0"/>
              <a:t>전자서명 검증</a:t>
            </a:r>
          </a:p>
        </p:txBody>
      </p:sp>
    </p:spTree>
    <p:extLst>
      <p:ext uri="{BB962C8B-B14F-4D97-AF65-F5344CB8AC3E}">
        <p14:creationId xmlns:p14="http://schemas.microsoft.com/office/powerpoint/2010/main" val="125162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 smtClean="0"/>
              <a:t>파이썬</a:t>
            </a:r>
            <a:r>
              <a:rPr lang="ko-KR" altLang="en-US" dirty="0" smtClean="0"/>
              <a:t> 환경 구축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실행 </a:t>
            </a:r>
            <a:endParaRPr lang="en-US" altLang="ko-KR" dirty="0"/>
          </a:p>
          <a:p>
            <a:r>
              <a:rPr lang="ko-KR" altLang="en-US" dirty="0" smtClean="0"/>
              <a:t>프로젝트 폴더 </a:t>
            </a:r>
            <a:r>
              <a:rPr lang="ko-KR" altLang="en-US" dirty="0"/>
              <a:t>생성 및 폴더 열기</a:t>
            </a:r>
            <a:endParaRPr lang="en-US" altLang="ko-KR" dirty="0"/>
          </a:p>
          <a:p>
            <a:r>
              <a:rPr lang="en-US" altLang="ko-KR" dirty="0"/>
              <a:t>Python </a:t>
            </a:r>
            <a:r>
              <a:rPr lang="ko-KR" altLang="en-US" dirty="0" smtClean="0"/>
              <a:t>확장프로그램 </a:t>
            </a:r>
            <a:r>
              <a:rPr lang="ko-KR" altLang="en-US" dirty="0"/>
              <a:t>설치 </a:t>
            </a:r>
            <a:endParaRPr lang="en-US" altLang="ko-KR" dirty="0"/>
          </a:p>
          <a:p>
            <a:pPr lvl="1"/>
            <a:r>
              <a:rPr lang="en-US" altLang="ko-KR" dirty="0"/>
              <a:t>Python </a:t>
            </a:r>
          </a:p>
          <a:p>
            <a:pPr lvl="1"/>
            <a:r>
              <a:rPr lang="en-US" altLang="ko-KR" dirty="0"/>
              <a:t>Python for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</a:p>
          <a:p>
            <a:r>
              <a:rPr lang="ko-KR" altLang="en-US" dirty="0" smtClean="0"/>
              <a:t>예제 프로그램 </a:t>
            </a:r>
            <a:endParaRPr lang="en-US" altLang="ko-KR" dirty="0"/>
          </a:p>
          <a:p>
            <a:pPr lvl="1"/>
            <a:r>
              <a:rPr lang="en-US" altLang="ko-KR" dirty="0" smtClean="0"/>
              <a:t>Hello world </a:t>
            </a:r>
          </a:p>
          <a:p>
            <a:pPr lvl="1"/>
            <a:r>
              <a:rPr lang="ko-KR" altLang="en-US" dirty="0" smtClean="0"/>
              <a:t>구구단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30680" y="452479"/>
            <a:ext cx="2723823" cy="41857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print('</a:t>
            </a:r>
            <a:r>
              <a:rPr lang="ko-KR" altLang="en-US" sz="1400" dirty="0" err="1"/>
              <a:t>곱셈테이블</a:t>
            </a:r>
            <a:r>
              <a:rPr lang="ko-KR" altLang="en-US" sz="1400" dirty="0"/>
              <a:t> 출력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/>
              <a:t>for x in range(0, 10):</a:t>
            </a:r>
          </a:p>
          <a:p>
            <a:r>
              <a:rPr lang="en-US" altLang="ko-KR" sz="1400" dirty="0"/>
              <a:t>    print(f'-------', end='\t')</a:t>
            </a:r>
          </a:p>
          <a:p>
            <a:r>
              <a:rPr lang="en-US" altLang="ko-KR" sz="1400" dirty="0"/>
              <a:t>print()</a:t>
            </a:r>
          </a:p>
          <a:p>
            <a:r>
              <a:rPr lang="en-US" altLang="ko-KR" sz="1400" dirty="0"/>
              <a:t>print(f'| X', end='\t')</a:t>
            </a:r>
          </a:p>
          <a:p>
            <a:r>
              <a:rPr lang="en-US" altLang="ko-KR" sz="1400" dirty="0"/>
              <a:t>for x in range(1, 10):</a:t>
            </a:r>
          </a:p>
          <a:p>
            <a:r>
              <a:rPr lang="en-US" altLang="ko-KR" sz="1400" dirty="0"/>
              <a:t>    print(f'| {x}', end='\t')</a:t>
            </a:r>
          </a:p>
          <a:p>
            <a:r>
              <a:rPr lang="en-US" altLang="ko-KR" sz="1400" dirty="0"/>
              <a:t>print()</a:t>
            </a:r>
          </a:p>
          <a:p>
            <a:r>
              <a:rPr lang="en-US" altLang="ko-KR" sz="1400" dirty="0"/>
              <a:t>for x in range(0, 10):</a:t>
            </a:r>
          </a:p>
          <a:p>
            <a:r>
              <a:rPr lang="en-US" altLang="ko-KR" sz="1400" dirty="0"/>
              <a:t>    print(f'-------', end='\t')</a:t>
            </a:r>
          </a:p>
          <a:p>
            <a:r>
              <a:rPr lang="en-US" altLang="ko-KR" sz="1400" dirty="0"/>
              <a:t>print()</a:t>
            </a:r>
          </a:p>
          <a:p>
            <a:r>
              <a:rPr lang="en-US" altLang="ko-KR" sz="1400" dirty="0"/>
              <a:t>for x in range(1, 10):</a:t>
            </a:r>
          </a:p>
          <a:p>
            <a:r>
              <a:rPr lang="en-US" altLang="ko-KR" sz="1400" dirty="0"/>
              <a:t>    print(f'| {x}', end='\t')</a:t>
            </a:r>
          </a:p>
          <a:p>
            <a:r>
              <a:rPr lang="en-US" altLang="ko-KR" sz="1400" dirty="0"/>
              <a:t>    for y in range(1, 10):</a:t>
            </a:r>
          </a:p>
          <a:p>
            <a:r>
              <a:rPr lang="en-US" altLang="ko-KR" sz="1400" dirty="0"/>
              <a:t>        print(f'| {x * y}', end='\t')</a:t>
            </a:r>
          </a:p>
          <a:p>
            <a:r>
              <a:rPr lang="en-US" altLang="ko-KR" sz="1400" dirty="0"/>
              <a:t>    print()</a:t>
            </a:r>
          </a:p>
          <a:p>
            <a:r>
              <a:rPr lang="en-US" altLang="ko-KR" sz="1400" dirty="0"/>
              <a:t>for x in range(0, 10):</a:t>
            </a:r>
          </a:p>
          <a:p>
            <a:r>
              <a:rPr lang="en-US" altLang="ko-KR" sz="1400" dirty="0"/>
              <a:t>    print(f'-------', end='\t')</a:t>
            </a:r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()</a:t>
            </a:r>
            <a:endParaRPr lang="en-US" altLang="ko-KR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4709247"/>
            <a:ext cx="4943992" cy="196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5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en-US" altLang="ko-KR" dirty="0" smtClean="0"/>
              <a:t> </a:t>
            </a:r>
            <a:r>
              <a:rPr lang="ko-KR" altLang="en-US" dirty="0" smtClean="0"/>
              <a:t>암호 패키지</a:t>
            </a:r>
            <a:r>
              <a:rPr lang="en-US" altLang="ko-KR" dirty="0"/>
              <a:t> </a:t>
            </a:r>
            <a:r>
              <a:rPr lang="en-US" altLang="ko-KR" dirty="0" err="1"/>
              <a:t>Pycryptodome</a:t>
            </a:r>
            <a:r>
              <a:rPr lang="en-US" altLang="ko-KR" dirty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암호 패키지 </a:t>
            </a:r>
            <a:r>
              <a:rPr lang="en-US" altLang="ko-KR" dirty="0" err="1"/>
              <a:t>Pycryptodome</a:t>
            </a:r>
            <a:r>
              <a:rPr lang="en-US" altLang="ko-KR" dirty="0"/>
              <a:t>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 pip install </a:t>
            </a:r>
            <a:r>
              <a:rPr lang="en-US" altLang="ko-KR" dirty="0" err="1" smtClean="0"/>
              <a:t>pycryptodome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://pypi.org/project/pycryptodome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1464" y="5813455"/>
            <a:ext cx="896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다음 위치에 패키지가 설치됨</a:t>
            </a:r>
            <a:endParaRPr lang="en-US" altLang="ko-KR" sz="1600" dirty="0" smtClean="0"/>
          </a:p>
          <a:p>
            <a:r>
              <a:rPr lang="en-US" altLang="ko-KR" sz="1600" dirty="0" smtClean="0"/>
              <a:t>C</a:t>
            </a:r>
            <a:r>
              <a:rPr lang="en-US" altLang="ko-KR" sz="1600" dirty="0"/>
              <a:t>:\Users\sultan\AppData\Local\Programs\Python\Python310\Lib\site-packages\Crypto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2871221"/>
            <a:ext cx="4680520" cy="285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 document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48" y="1594268"/>
            <a:ext cx="8591504" cy="476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88569" y="1179415"/>
            <a:ext cx="581486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www.pycryptodome.org/en/latest/src/api.html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03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10-1. </a:t>
            </a:r>
            <a:r>
              <a:rPr lang="ko-KR" altLang="en-US" dirty="0" err="1" smtClean="0"/>
              <a:t>해시함수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3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en-US" altLang="ko-KR" dirty="0"/>
              <a:t> – </a:t>
            </a:r>
            <a:r>
              <a:rPr lang="ko-KR" altLang="en-US" dirty="0"/>
              <a:t>해시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Crypto.hash</a:t>
            </a:r>
            <a:r>
              <a:rPr lang="en-US" altLang="ko-KR" dirty="0"/>
              <a:t> </a:t>
            </a:r>
            <a:r>
              <a:rPr lang="ko-KR" altLang="en-US" dirty="0"/>
              <a:t>패키지 사용 </a:t>
            </a:r>
            <a:endParaRPr lang="en-US" altLang="ko-KR" dirty="0"/>
          </a:p>
          <a:p>
            <a:pPr lvl="1"/>
            <a:r>
              <a:rPr lang="en-US" altLang="ko-KR" dirty="0"/>
              <a:t>From </a:t>
            </a:r>
            <a:r>
              <a:rPr lang="en-US" altLang="ko-KR" dirty="0" err="1"/>
              <a:t>Crypto.Hash</a:t>
            </a:r>
            <a:r>
              <a:rPr lang="en-US" altLang="ko-KR" dirty="0"/>
              <a:t> import </a:t>
            </a:r>
            <a:r>
              <a:rPr lang="en-US" altLang="ko-KR" dirty="0" smtClean="0"/>
              <a:t>SHA256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3" y="2564903"/>
            <a:ext cx="6957981" cy="3743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16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15919</TotalTime>
  <Words>755</Words>
  <Application>Microsoft Office PowerPoint</Application>
  <PresentationFormat>와이드스크린</PresentationFormat>
  <Paragraphs>588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2" baseType="lpstr">
      <vt:lpstr>ＭＳ Ｐゴシック</vt:lpstr>
      <vt:lpstr>맑은 고딕</vt:lpstr>
      <vt:lpstr>Arial</vt:lpstr>
      <vt:lpstr>Wingdings</vt:lpstr>
      <vt:lpstr>Office 테마</vt:lpstr>
      <vt:lpstr>암호프로그래밍 (Crypto Programming)  10. 파이썬 암호 프로그래밍</vt:lpstr>
      <vt:lpstr>전체 목차</vt:lpstr>
      <vt:lpstr>10. 파이썬 암호 프로그래밍</vt:lpstr>
      <vt:lpstr>파이썬 환경 구축 </vt:lpstr>
      <vt:lpstr>파이썬 환경 구축 </vt:lpstr>
      <vt:lpstr>파이썬 암호 패키지 Pycryptodome 설치</vt:lpstr>
      <vt:lpstr>API document </vt:lpstr>
      <vt:lpstr>10-1. 해시함수</vt:lpstr>
      <vt:lpstr>파이썬 – 해시</vt:lpstr>
      <vt:lpstr>파이썬 – 해시</vt:lpstr>
      <vt:lpstr>파이썬 – 해시</vt:lpstr>
      <vt:lpstr>파이썬 – 해시</vt:lpstr>
      <vt:lpstr>해시함수 실습 </vt:lpstr>
      <vt:lpstr>해시함수 실습</vt:lpstr>
      <vt:lpstr>2. 메시지인증코드 HMAC</vt:lpstr>
      <vt:lpstr>파이썬 – HMAC</vt:lpstr>
      <vt:lpstr>파이썬 – HMAC</vt:lpstr>
      <vt:lpstr>파이썬 – HMAC</vt:lpstr>
      <vt:lpstr>3. 패스워드기반 키생성 – pbkdf2</vt:lpstr>
      <vt:lpstr>파이썬 – pbkdf2</vt:lpstr>
      <vt:lpstr>파이썬 – pbkdf2</vt:lpstr>
      <vt:lpstr>4. 패스워드해시 – bcrypt</vt:lpstr>
      <vt:lpstr>파이썬 - bcrypt</vt:lpstr>
      <vt:lpstr>파이썬 - bcrypt</vt:lpstr>
      <vt:lpstr>5. 대칭키암호</vt:lpstr>
      <vt:lpstr>파이썬 – 대칭키 암호 </vt:lpstr>
      <vt:lpstr>JSON</vt:lpstr>
      <vt:lpstr>Base64 인코딩 </vt:lpstr>
      <vt:lpstr>ASCII 와 Base64</vt:lpstr>
      <vt:lpstr>Base64 인코딩 </vt:lpstr>
      <vt:lpstr>Python에서의 Base64 encoding</vt:lpstr>
      <vt:lpstr>인코딩 변환 </vt:lpstr>
      <vt:lpstr>AES-CBC </vt:lpstr>
      <vt:lpstr>CTR (Counter) 모드 </vt:lpstr>
      <vt:lpstr>AES-CTR</vt:lpstr>
      <vt:lpstr>AES-CBC 파일 암호화 </vt:lpstr>
      <vt:lpstr>6. 공개키암호</vt:lpstr>
      <vt:lpstr>파이썬에서의 RSA</vt:lpstr>
      <vt:lpstr>파이썬에서의 RSA</vt:lpstr>
      <vt:lpstr>파이썬에서의 RSA</vt:lpstr>
      <vt:lpstr>파이썬에서의 RSA</vt:lpstr>
      <vt:lpstr>파이썬에서의 RSA</vt:lpstr>
      <vt:lpstr>7. 전자서명</vt:lpstr>
      <vt:lpstr>파이썬에서의 전자서명 </vt:lpstr>
      <vt:lpstr>RSA 전자서명  </vt:lpstr>
      <vt:lpstr>RSA 전자서명 </vt:lpstr>
      <vt:lpstr>RSA 전자서명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Paired Token과 그 응용</dc:title>
  <dc:creator>Windows 사용자</dc:creator>
  <cp:lastModifiedBy>bclee</cp:lastModifiedBy>
  <cp:revision>401</cp:revision>
  <cp:lastPrinted>2021-04-20T04:02:57Z</cp:lastPrinted>
  <dcterms:created xsi:type="dcterms:W3CDTF">2021-03-08T00:19:28Z</dcterms:created>
  <dcterms:modified xsi:type="dcterms:W3CDTF">2023-03-28T10:27:28Z</dcterms:modified>
</cp:coreProperties>
</file>