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680"/>
    <a:srgbClr val="F2EDEA"/>
    <a:srgbClr val="E7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72799-301A-935A-E143-57D99978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E927AD-3328-1C0A-F430-E378AA8F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E3745-FAA9-C17E-A536-2F332B5C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A50AD-2CA2-1E71-6170-54C98416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5362A-2ADC-A263-3127-0C9BCE5B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CEFD-334E-B8B9-2E56-465EC1E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B5F36-DBB2-9C62-20F7-68EFDD4C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4222-EA11-F05D-0510-E4E865D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43578-3B36-0FCC-DACA-883282A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E6-EC24-43C4-9C0B-1CBCCA3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35063-FDC1-82CD-EC83-9FE7FE70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0806A-380D-B0BC-F78E-58F81738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2BBA8-B3B6-C914-A002-3A8DD5C5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FCD2-E498-E007-DCA1-03F29AF6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CC510-2554-59FE-AA64-593AB9E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055-59CB-5FB0-BA82-CF1BF60D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8D99-9997-C1BD-89D1-14A5A49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394DC-1472-0A2A-F501-624EB9DC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B0FF-381F-A8F7-8BA5-18B92AFB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DF6E-F332-DBD9-103B-C885D0D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2151-9023-F7B1-F3A5-359CB0D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575EA-BF0E-91B9-3A41-43B4E200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304D-838A-E35A-6485-38B2B6E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8392F-5871-90D8-DFC0-9A0D6AA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E658-C1CE-1C4D-3173-66DD2494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3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D39C-322B-0EFB-77A2-8031DBB2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93ADE-43B9-663E-0EA0-42A72D75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8734-B3CF-E521-FA6A-52D45C13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E6311-6219-C0D3-3F84-7A258EC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A7536-BB69-6F3B-79C2-E26AFAE1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3E1F8-FB07-BC8C-C9F0-F16EF62C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84A4-D7FF-BBD9-7C96-D35EF0B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6FD20-A1D9-B68D-5BA8-E1EDC83A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7E41C-3EF6-32D2-7854-B52FDB2E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9FB88-6C9C-2CFE-776E-DF53534A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1296F-4218-7484-B051-3C5D89770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D020B4-6249-9ED2-1501-8C985E9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E8F59-6A0E-4F19-7708-D136CA34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339B2D-B566-2330-DAA0-9831D01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35E-9548-F823-EBB8-1C5B9ED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FA78F-63D2-7FDD-EBA5-CE25D5E0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8152D-4456-67E1-D260-2E63E87F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05FB2-D6EF-93CD-1EC2-503ACCCF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814E83-42D1-1766-1BB4-276CB42E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E27DC-0116-14D0-8201-DED3AA32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B17D0-87F4-478B-7E6C-AC8F85A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4901-725A-5B56-FB6F-414A59D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33714-F8A3-9AB5-C112-DAE31CE6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9BB05-789C-C5CA-B567-A5938A59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262E-460D-56EC-25F6-423198A9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2D82E-C092-6CEC-E149-DCAD46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38DD-7713-1711-9F0A-2A34CC6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8C933-354C-6CE7-795B-991B1C4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D86256-21BA-1582-CDCD-20590E352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5B929-108F-CE3C-F72A-B9915292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B95D-B169-B9CF-42D4-3454B0F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DD39-AAB1-C40D-B6D6-5C1AA0C4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BD1D3-CBE9-F0A2-4539-13C4B5FC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9AAC9-D97F-1E15-756F-11A358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EB527-8948-46BC-8CC2-20060E4F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4CEA4-0411-645A-9006-E5162C4D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343-9327-43AD-BF98-DE605C087D1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A5185-081C-2AA2-7827-15E5C28A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5019-4689-5403-9297-5CE8BF2B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4CCDB2-0299-CCE9-E208-481BBD0EA5B9}"/>
              </a:ext>
            </a:extLst>
          </p:cNvPr>
          <p:cNvGrpSpPr/>
          <p:nvPr/>
        </p:nvGrpSpPr>
        <p:grpSpPr>
          <a:xfrm>
            <a:off x="2703083" y="2569130"/>
            <a:ext cx="6785832" cy="1719740"/>
            <a:chOff x="2703083" y="2176641"/>
            <a:chExt cx="6785832" cy="1719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766D6-6B14-DD87-D9EC-5DB15944A527}"/>
                </a:ext>
              </a:extLst>
            </p:cNvPr>
            <p:cNvSpPr txBox="1"/>
            <p:nvPr/>
          </p:nvSpPr>
          <p:spPr>
            <a:xfrm>
              <a:off x="2703083" y="2176641"/>
              <a:ext cx="6785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2022 </a:t>
              </a:r>
              <a:r>
                <a:rPr lang="ko-KR" altLang="en-US" sz="3600" b="1" dirty="0" err="1">
                  <a:solidFill>
                    <a:srgbClr val="526680"/>
                  </a:solidFill>
                  <a:latin typeface="+mj-lt"/>
                </a:rPr>
                <a:t>씨애랑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</a:t>
              </a:r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SW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전시회 계획서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C54CE-EF46-5A81-046D-6A225CC829A0}"/>
                </a:ext>
              </a:extLst>
            </p:cNvPr>
            <p:cNvSpPr txBox="1"/>
            <p:nvPr/>
          </p:nvSpPr>
          <p:spPr>
            <a:xfrm>
              <a:off x="3793124" y="3588604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526680"/>
                  </a:solidFill>
                </a:rPr>
                <a:t>빅데이터 </a:t>
              </a:r>
              <a:r>
                <a:rPr lang="en-US" altLang="ko-KR" sz="1400" dirty="0">
                  <a:solidFill>
                    <a:srgbClr val="526680"/>
                  </a:solidFill>
                </a:rPr>
                <a:t>20205175 </a:t>
              </a:r>
              <a:r>
                <a:rPr lang="ko-KR" altLang="en-US" sz="1400" dirty="0">
                  <a:solidFill>
                    <a:srgbClr val="526680"/>
                  </a:solidFill>
                </a:rPr>
                <a:t>박준서</a:t>
              </a:r>
              <a:r>
                <a:rPr lang="en-US" altLang="ko-KR" sz="1400" dirty="0">
                  <a:solidFill>
                    <a:srgbClr val="526680"/>
                  </a:solidFill>
                </a:rPr>
                <a:t>,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콘텐츠</a:t>
              </a:r>
              <a:r>
                <a:rPr lang="en-US" altLang="ko-KR" sz="1400" dirty="0">
                  <a:solidFill>
                    <a:srgbClr val="526680"/>
                  </a:solidFill>
                </a:rPr>
                <a:t>IT 20205220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이바다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693B14-B880-BB4C-C0FA-B0AAF89652EE}"/>
                </a:ext>
              </a:extLst>
            </p:cNvPr>
            <p:cNvSpPr txBox="1"/>
            <p:nvPr/>
          </p:nvSpPr>
          <p:spPr>
            <a:xfrm>
              <a:off x="3470921" y="3005733"/>
              <a:ext cx="5250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526680"/>
                  </a:solidFill>
                </a:rPr>
                <a:t>코틀린</a:t>
              </a:r>
              <a:r>
                <a:rPr lang="ko-KR" altLang="en-US" sz="2000" dirty="0">
                  <a:solidFill>
                    <a:srgbClr val="526680"/>
                  </a:solidFill>
                </a:rPr>
                <a:t> 언어를 사용한 미니게임 모음집 어플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26680"/>
                </a:solidFill>
              </a:rPr>
              <a:t>미니게임 모음집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21580"/>
            <a:ext cx="11015663" cy="518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26680"/>
                </a:solidFill>
              </a:rPr>
              <a:t>주제</a:t>
            </a:r>
            <a:endParaRPr lang="en-US" altLang="ko-KR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>
                <a:solidFill>
                  <a:srgbClr val="526680"/>
                </a:solidFill>
              </a:rPr>
              <a:t>코틀린</a:t>
            </a:r>
            <a:r>
              <a:rPr lang="ko-KR" altLang="en-US" sz="1600" dirty="0">
                <a:solidFill>
                  <a:srgbClr val="526680"/>
                </a:solidFill>
              </a:rPr>
              <a:t> 언어를 사용하여 숫자야구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두더지 잡기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카드 뒤집기와 같은 간단한 게임을 할 수 있는 어플리케이션 개발</a:t>
            </a:r>
            <a:endParaRPr lang="en-US" altLang="ko-KR" sz="1600" dirty="0">
              <a:solidFill>
                <a:srgbClr val="526680"/>
              </a:solidFill>
            </a:endParaRPr>
          </a:p>
          <a:p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26680"/>
                </a:solidFill>
              </a:rPr>
              <a:t>플랫폼</a:t>
            </a:r>
            <a:endParaRPr lang="en-US" altLang="ko-KR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526680"/>
                </a:solidFill>
              </a:rPr>
              <a:t>안드로이드 스튜디오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26680"/>
                </a:solidFill>
              </a:rPr>
              <a:t>개발 도구 및 기술</a:t>
            </a:r>
            <a:endParaRPr lang="en-US" altLang="ko-KR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526680"/>
                </a:solidFill>
              </a:rPr>
              <a:t>각 게임에 맞는 알고리즘을 이용하여 개발할 예정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526680"/>
                </a:solidFill>
              </a:rPr>
              <a:t>각 게임마다 최고 기록을 기록하는 기능을 추가할 예정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26680"/>
                </a:solidFill>
              </a:rPr>
              <a:t>진행 사항</a:t>
            </a:r>
            <a:endParaRPr lang="en-US" altLang="ko-KR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526680"/>
                </a:solidFill>
              </a:rPr>
              <a:t>- </a:t>
            </a:r>
            <a:r>
              <a:rPr lang="ko-KR" altLang="en-US" sz="1600" dirty="0">
                <a:solidFill>
                  <a:srgbClr val="526680"/>
                </a:solidFill>
              </a:rPr>
              <a:t>게임 리스트에 추가할 미니게임 정보 수집 중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26680"/>
                </a:solidFill>
              </a:rPr>
              <a:t>미니게임 모음집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A6B5E1-64A5-29A6-B16E-46ADF65BD482}"/>
              </a:ext>
            </a:extLst>
          </p:cNvPr>
          <p:cNvGrpSpPr/>
          <p:nvPr/>
        </p:nvGrpSpPr>
        <p:grpSpPr>
          <a:xfrm>
            <a:off x="2559937" y="1519326"/>
            <a:ext cx="2700337" cy="4447313"/>
            <a:chOff x="750094" y="1464469"/>
            <a:chExt cx="2700337" cy="44473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9A431-ACE0-778D-733C-854F0477FBB9}"/>
                </a:ext>
              </a:extLst>
            </p:cNvPr>
            <p:cNvSpPr/>
            <p:nvPr/>
          </p:nvSpPr>
          <p:spPr>
            <a:xfrm>
              <a:off x="750094" y="1464469"/>
              <a:ext cx="2700337" cy="3950494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0EA4F1-123F-AABA-EB96-F3890A2E23C8}"/>
                </a:ext>
              </a:extLst>
            </p:cNvPr>
            <p:cNvSpPr/>
            <p:nvPr/>
          </p:nvSpPr>
          <p:spPr>
            <a:xfrm>
              <a:off x="867965" y="1678781"/>
              <a:ext cx="2464594" cy="557213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26680"/>
                  </a:solidFill>
                </a:rPr>
                <a:t>미니게임 모음집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24FA5-F6B8-482E-8419-816429B60193}"/>
                </a:ext>
              </a:extLst>
            </p:cNvPr>
            <p:cNvSpPr/>
            <p:nvPr/>
          </p:nvSpPr>
          <p:spPr>
            <a:xfrm>
              <a:off x="901898" y="2363481"/>
              <a:ext cx="2396728" cy="2771775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26680"/>
                  </a:solidFill>
                </a:rPr>
                <a:t>미니게임 리스트</a:t>
              </a:r>
              <a:endParaRPr lang="en-US" altLang="ko-KR" sz="1600" dirty="0">
                <a:solidFill>
                  <a:srgbClr val="526680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526680"/>
                  </a:solidFill>
                </a:rPr>
                <a:t>가능하면 이미지 추가할 예정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C3293-4BEC-FE63-5000-990E7243996F}"/>
                </a:ext>
              </a:extLst>
            </p:cNvPr>
            <p:cNvSpPr txBox="1"/>
            <p:nvPr/>
          </p:nvSpPr>
          <p:spPr>
            <a:xfrm>
              <a:off x="1505387" y="55424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526680"/>
                  </a:solidFill>
                </a:rPr>
                <a:t>메인 화면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B6583C-4A31-C695-EE3F-D66856ACB221}"/>
              </a:ext>
            </a:extLst>
          </p:cNvPr>
          <p:cNvGrpSpPr/>
          <p:nvPr/>
        </p:nvGrpSpPr>
        <p:grpSpPr>
          <a:xfrm>
            <a:off x="6931728" y="1519326"/>
            <a:ext cx="2700337" cy="4724311"/>
            <a:chOff x="4574381" y="1464469"/>
            <a:chExt cx="2700337" cy="47243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70A0F4-2A7A-941D-847E-7298CDE25261}"/>
                </a:ext>
              </a:extLst>
            </p:cNvPr>
            <p:cNvSpPr/>
            <p:nvPr/>
          </p:nvSpPr>
          <p:spPr>
            <a:xfrm>
              <a:off x="4574381" y="1464469"/>
              <a:ext cx="2700337" cy="3950494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4990BD-F4D9-FB39-8C78-AFDB8BA2315E}"/>
                </a:ext>
              </a:extLst>
            </p:cNvPr>
            <p:cNvSpPr/>
            <p:nvPr/>
          </p:nvSpPr>
          <p:spPr>
            <a:xfrm>
              <a:off x="4692252" y="1678780"/>
              <a:ext cx="1544242" cy="557214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26680"/>
                  </a:solidFill>
                </a:rPr>
                <a:t>미니게임 이름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945104C-4EF6-4FC3-64A3-9EEBAE60A826}"/>
                </a:ext>
              </a:extLst>
            </p:cNvPr>
            <p:cNvSpPr/>
            <p:nvPr/>
          </p:nvSpPr>
          <p:spPr>
            <a:xfrm>
              <a:off x="4726185" y="2363480"/>
              <a:ext cx="2396728" cy="2771775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26680"/>
                  </a:solidFill>
                </a:rPr>
                <a:t>미니게임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0839B6-AD8C-E9A8-3406-18BF8EA55051}"/>
                </a:ext>
              </a:extLst>
            </p:cNvPr>
            <p:cNvSpPr/>
            <p:nvPr/>
          </p:nvSpPr>
          <p:spPr>
            <a:xfrm>
              <a:off x="6377582" y="1693068"/>
              <a:ext cx="756048" cy="532300"/>
            </a:xfrm>
            <a:prstGeom prst="rect">
              <a:avLst/>
            </a:prstGeom>
            <a:noFill/>
            <a:ln>
              <a:solidFill>
                <a:srgbClr val="526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526680"/>
                  </a:solidFill>
                </a:rPr>
                <a:t>최고 기록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451D9-C414-CD3F-0A3E-9A8B4F7E1B8A}"/>
                </a:ext>
              </a:extLst>
            </p:cNvPr>
            <p:cNvSpPr txBox="1"/>
            <p:nvPr/>
          </p:nvSpPr>
          <p:spPr>
            <a:xfrm>
              <a:off x="4670840" y="5542449"/>
              <a:ext cx="2507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26680"/>
                  </a:solidFill>
                </a:rPr>
                <a:t>기본 게임 화면이지만 </a:t>
              </a:r>
              <a:endParaRPr lang="en-US" altLang="ko-KR" dirty="0">
                <a:solidFill>
                  <a:srgbClr val="526680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526680"/>
                  </a:solidFill>
                </a:rPr>
                <a:t>아직 구상 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95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이바다</dc:creator>
  <cp:lastModifiedBy>이바다</cp:lastModifiedBy>
  <cp:revision>1</cp:revision>
  <dcterms:created xsi:type="dcterms:W3CDTF">2022-07-19T01:33:26Z</dcterms:created>
  <dcterms:modified xsi:type="dcterms:W3CDTF">2022-07-19T02:21:26Z</dcterms:modified>
</cp:coreProperties>
</file>