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680"/>
    <a:srgbClr val="F2EDEA"/>
    <a:srgbClr val="E7D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72799-301A-935A-E143-57D99978B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E927AD-3328-1C0A-F430-E378AA8F3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E3745-FAA9-C17E-A536-2F332B5C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A50AD-2CA2-1E71-6170-54C98416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5362A-2ADC-A263-3127-0C9BCE5B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4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DCEFD-334E-B8B9-2E56-465EC1E0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B5F36-DBB2-9C62-20F7-68EFDD4C2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4222-EA11-F05D-0510-E4E865D6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43578-3B36-0FCC-DACA-883282A3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1F8E6-EC24-43C4-9C0B-1CBCCA3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5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035063-FDC1-82CD-EC83-9FE7FE70F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0806A-380D-B0BC-F78E-58F81738D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2BBA8-B3B6-C914-A002-3A8DD5C5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FFCD2-E498-E007-DCA1-03F29AF6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CC510-2554-59FE-AA64-593AB9EE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8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AC055-59CB-5FB0-BA82-CF1BF60D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38D99-9997-C1BD-89D1-14A5A493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394DC-1472-0A2A-F501-624EB9DC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B0FF-381F-A8F7-8BA5-18B92AFB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8DF6E-F332-DBD9-103B-C885D0DE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62151-9023-F7B1-F3A5-359CB0DF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D575EA-BF0E-91B9-3A41-43B4E200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D304D-838A-E35A-6485-38B2B6E6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8392F-5871-90D8-DFC0-9A0D6AA2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E658-C1CE-1C4D-3173-66DD2494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3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8D39C-322B-0EFB-77A2-8031DBB2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93ADE-43B9-663E-0EA0-42A72D756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18734-B3CF-E521-FA6A-52D45C131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E6311-6219-C0D3-3F84-7A258EC8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A7536-BB69-6F3B-79C2-E26AFAE1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3E1F8-FB07-BC8C-C9F0-F16EF62C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8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284A4-D7FF-BBD9-7C96-D35EF0BF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6FD20-A1D9-B68D-5BA8-E1EDC83A0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A7E41C-3EF6-32D2-7854-B52FDB2EC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9FB88-6C9C-2CFE-776E-DF53534A5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E1296F-4218-7484-B051-3C5D89770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D020B4-6249-9ED2-1501-8C985E95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E8F59-6A0E-4F19-7708-D136CA34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339B2D-B566-2330-DAA0-9831D014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1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0435E-9548-F823-EBB8-1C5B9ED8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DFA78F-63D2-7FDD-EBA5-CE25D5E0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8152D-4456-67E1-D260-2E63E87F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05FB2-D6EF-93CD-1EC2-503ACCCF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9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814E83-42D1-1766-1BB4-276CB42E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FE27DC-0116-14D0-8201-DED3AA32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B17D0-87F4-478B-7E6C-AC8F85AB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14901-725A-5B56-FB6F-414A59D6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33714-F8A3-9AB5-C112-DAE31CE6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9BB05-789C-C5CA-B567-A5938A59C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D262E-460D-56EC-25F6-423198A9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2D82E-C092-6CEC-E149-DCAD465D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C38DD-7713-1711-9F0A-2A34CC6F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8C933-354C-6CE7-795B-991B1C4F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D86256-21BA-1582-CDCD-20590E352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B5B929-108F-CE3C-F72A-B9915292A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CB95D-B169-B9CF-42D4-3454B0F2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2DD39-AAB1-C40D-B6D6-5C1AA0C4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BD1D3-CBE9-F0A2-4539-13C4B5FC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7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A9AAC9-D97F-1E15-756F-11A3581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EB527-8948-46BC-8CC2-20060E4F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4CEA4-0411-645A-9006-E5162C4DD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A5185-081C-2AA2-7827-15E5C28A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35019-4689-5403-9297-5CE8BF2B8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4CCDB2-0299-CCE9-E208-481BBD0EA5B9}"/>
              </a:ext>
            </a:extLst>
          </p:cNvPr>
          <p:cNvGrpSpPr/>
          <p:nvPr/>
        </p:nvGrpSpPr>
        <p:grpSpPr>
          <a:xfrm>
            <a:off x="1945664" y="2569130"/>
            <a:ext cx="8300670" cy="1714759"/>
            <a:chOff x="2703083" y="2176641"/>
            <a:chExt cx="8300670" cy="17147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C766D6-6B14-DD87-D9EC-5DB15944A527}"/>
                </a:ext>
              </a:extLst>
            </p:cNvPr>
            <p:cNvSpPr txBox="1"/>
            <p:nvPr/>
          </p:nvSpPr>
          <p:spPr>
            <a:xfrm>
              <a:off x="2703083" y="2176641"/>
              <a:ext cx="83006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526680"/>
                  </a:solidFill>
                  <a:latin typeface="+mj-lt"/>
                </a:rPr>
                <a:t>2022 </a:t>
              </a:r>
              <a:r>
                <a:rPr lang="ko-KR" altLang="en-US" sz="3600" b="1" dirty="0" err="1">
                  <a:solidFill>
                    <a:srgbClr val="526680"/>
                  </a:solidFill>
                  <a:latin typeface="+mj-lt"/>
                </a:rPr>
                <a:t>씨애랑</a:t>
              </a:r>
              <a:r>
                <a:rPr lang="ko-KR" altLang="en-US" sz="3600" b="1" dirty="0">
                  <a:solidFill>
                    <a:srgbClr val="526680"/>
                  </a:solidFill>
                  <a:latin typeface="+mj-lt"/>
                </a:rPr>
                <a:t> </a:t>
              </a:r>
              <a:r>
                <a:rPr lang="en-US" altLang="ko-KR" sz="3600" b="1" dirty="0">
                  <a:solidFill>
                    <a:srgbClr val="526680"/>
                  </a:solidFill>
                  <a:latin typeface="+mj-lt"/>
                </a:rPr>
                <a:t>SW</a:t>
              </a:r>
              <a:r>
                <a:rPr lang="ko-KR" altLang="en-US" sz="3600" b="1" dirty="0">
                  <a:solidFill>
                    <a:srgbClr val="526680"/>
                  </a:solidFill>
                  <a:latin typeface="+mj-lt"/>
                </a:rPr>
                <a:t> 전시회 </a:t>
              </a:r>
              <a:r>
                <a:rPr lang="en-US" altLang="ko-KR" sz="3600" b="1" dirty="0">
                  <a:solidFill>
                    <a:srgbClr val="526680"/>
                  </a:solidFill>
                  <a:latin typeface="+mj-lt"/>
                </a:rPr>
                <a:t>1</a:t>
              </a:r>
              <a:r>
                <a:rPr lang="ko-KR" altLang="en-US" sz="3600" b="1" dirty="0">
                  <a:solidFill>
                    <a:srgbClr val="526680"/>
                  </a:solidFill>
                  <a:latin typeface="+mj-lt"/>
                </a:rPr>
                <a:t>차 중간 점검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7C54CE-EF46-5A81-046D-6A225CC829A0}"/>
                </a:ext>
              </a:extLst>
            </p:cNvPr>
            <p:cNvSpPr txBox="1"/>
            <p:nvPr/>
          </p:nvSpPr>
          <p:spPr>
            <a:xfrm>
              <a:off x="4550543" y="3583623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526680"/>
                  </a:solidFill>
                </a:rPr>
                <a:t>빅데이터 </a:t>
              </a:r>
              <a:r>
                <a:rPr lang="en-US" altLang="ko-KR" sz="1400" dirty="0">
                  <a:solidFill>
                    <a:srgbClr val="526680"/>
                  </a:solidFill>
                </a:rPr>
                <a:t>20205175 </a:t>
              </a:r>
              <a:r>
                <a:rPr lang="ko-KR" altLang="en-US" sz="1400" dirty="0">
                  <a:solidFill>
                    <a:srgbClr val="526680"/>
                  </a:solidFill>
                </a:rPr>
                <a:t>박준서</a:t>
              </a:r>
              <a:r>
                <a:rPr lang="en-US" altLang="ko-KR" sz="1400" dirty="0">
                  <a:solidFill>
                    <a:srgbClr val="526680"/>
                  </a:solidFill>
                </a:rPr>
                <a:t>, </a:t>
              </a:r>
              <a:r>
                <a:rPr lang="ko-KR" altLang="en-US" sz="1400" dirty="0">
                  <a:solidFill>
                    <a:srgbClr val="526680"/>
                  </a:solidFill>
                </a:rPr>
                <a:t>콘텐츠</a:t>
              </a:r>
              <a:r>
                <a:rPr lang="en-US" altLang="ko-KR" sz="1400" dirty="0">
                  <a:solidFill>
                    <a:srgbClr val="526680"/>
                  </a:solidFill>
                </a:rPr>
                <a:t>IT 20205220 </a:t>
              </a:r>
              <a:r>
                <a:rPr lang="ko-KR" altLang="en-US" sz="1400" dirty="0">
                  <a:solidFill>
                    <a:srgbClr val="526680"/>
                  </a:solidFill>
                </a:rPr>
                <a:t>이바다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693B14-B880-BB4C-C0FA-B0AAF89652EE}"/>
                </a:ext>
              </a:extLst>
            </p:cNvPr>
            <p:cNvSpPr txBox="1"/>
            <p:nvPr/>
          </p:nvSpPr>
          <p:spPr>
            <a:xfrm>
              <a:off x="4228339" y="3003242"/>
              <a:ext cx="5250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rgbClr val="526680"/>
                  </a:solidFill>
                </a:rPr>
                <a:t>코틀린</a:t>
              </a:r>
              <a:r>
                <a:rPr lang="ko-KR" altLang="en-US" sz="2000" dirty="0">
                  <a:solidFill>
                    <a:srgbClr val="526680"/>
                  </a:solidFill>
                </a:rPr>
                <a:t> 언어를 사용한 미니게임 모음집 어플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91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87FAD-ABAA-9B7F-CF82-2DD5C7FEB2D4}"/>
              </a:ext>
            </a:extLst>
          </p:cNvPr>
          <p:cNvSpPr txBox="1"/>
          <p:nvPr/>
        </p:nvSpPr>
        <p:spPr>
          <a:xfrm>
            <a:off x="564357" y="614363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526680"/>
                </a:solidFill>
              </a:rPr>
              <a:t>Mini Game Paradise</a:t>
            </a:r>
            <a:endParaRPr lang="ko-KR" altLang="en-US" sz="2400" b="1" dirty="0">
              <a:solidFill>
                <a:srgbClr val="52668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2BFF1-AA17-DE8D-07D2-97844F2BB69C}"/>
              </a:ext>
            </a:extLst>
          </p:cNvPr>
          <p:cNvSpPr txBox="1"/>
          <p:nvPr/>
        </p:nvSpPr>
        <p:spPr>
          <a:xfrm>
            <a:off x="588167" y="1206051"/>
            <a:ext cx="11015663" cy="444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팀 명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>
                <a:solidFill>
                  <a:srgbClr val="526680"/>
                </a:solidFill>
              </a:rPr>
              <a:t>바다와 아이</a:t>
            </a:r>
            <a:r>
              <a:rPr lang="en-US" altLang="ko-KR" sz="1600" dirty="0">
                <a:solidFill>
                  <a:srgbClr val="526680"/>
                </a:solidFill>
              </a:rPr>
              <a:t>1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팀 원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 err="1">
                <a:solidFill>
                  <a:srgbClr val="526680"/>
                </a:solidFill>
              </a:rPr>
              <a:t>라떼팀</a:t>
            </a:r>
            <a:r>
              <a:rPr lang="ko-KR" altLang="en-US" sz="1600" dirty="0">
                <a:solidFill>
                  <a:srgbClr val="526680"/>
                </a:solidFill>
              </a:rPr>
              <a:t> 빅데이터 전공 </a:t>
            </a:r>
            <a:r>
              <a:rPr lang="en-US" altLang="ko-KR" sz="1600" dirty="0">
                <a:solidFill>
                  <a:srgbClr val="526680"/>
                </a:solidFill>
              </a:rPr>
              <a:t>20205175 </a:t>
            </a:r>
            <a:r>
              <a:rPr lang="ko-KR" altLang="en-US" sz="1600" dirty="0">
                <a:solidFill>
                  <a:srgbClr val="526680"/>
                </a:solidFill>
              </a:rPr>
              <a:t>박준서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 err="1">
                <a:solidFill>
                  <a:srgbClr val="526680"/>
                </a:solidFill>
              </a:rPr>
              <a:t>라떼팀</a:t>
            </a:r>
            <a:r>
              <a:rPr lang="ko-KR" altLang="en-US" sz="1600" dirty="0">
                <a:solidFill>
                  <a:srgbClr val="526680"/>
                </a:solidFill>
              </a:rPr>
              <a:t> 콘텐츠</a:t>
            </a:r>
            <a:r>
              <a:rPr lang="en-US" altLang="ko-KR" sz="1600" dirty="0">
                <a:solidFill>
                  <a:srgbClr val="526680"/>
                </a:solidFill>
              </a:rPr>
              <a:t>IT </a:t>
            </a:r>
            <a:r>
              <a:rPr lang="ko-KR" altLang="en-US" sz="1600" dirty="0">
                <a:solidFill>
                  <a:srgbClr val="526680"/>
                </a:solidFill>
              </a:rPr>
              <a:t>전공 </a:t>
            </a:r>
            <a:r>
              <a:rPr lang="en-US" altLang="ko-KR" sz="1600" dirty="0">
                <a:solidFill>
                  <a:srgbClr val="526680"/>
                </a:solidFill>
              </a:rPr>
              <a:t>20205220 </a:t>
            </a:r>
            <a:r>
              <a:rPr lang="ko-KR" altLang="en-US" sz="1600" dirty="0">
                <a:solidFill>
                  <a:srgbClr val="526680"/>
                </a:solidFill>
              </a:rPr>
              <a:t>이바다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프로젝트명 </a:t>
            </a:r>
            <a:r>
              <a:rPr lang="en-US" altLang="ko-KR" sz="1600" dirty="0">
                <a:solidFill>
                  <a:srgbClr val="526680"/>
                </a:solidFill>
              </a:rPr>
              <a:t>: Mini Game Paradise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플랫폼</a:t>
            </a:r>
            <a:r>
              <a:rPr lang="en-US" altLang="ko-KR" sz="1600" dirty="0">
                <a:solidFill>
                  <a:srgbClr val="526680"/>
                </a:solidFill>
              </a:rPr>
              <a:t> : </a:t>
            </a:r>
            <a:r>
              <a:rPr lang="ko-KR" altLang="en-US" sz="1600" dirty="0">
                <a:solidFill>
                  <a:srgbClr val="526680"/>
                </a:solidFill>
              </a:rPr>
              <a:t>안드로이드 스튜디오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프로젝트 내용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두더지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카드 뒤집기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숫자 야구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숫자 </a:t>
            </a:r>
            <a:r>
              <a:rPr lang="ko-KR" altLang="en-US" sz="1600" dirty="0" err="1">
                <a:solidFill>
                  <a:srgbClr val="526680"/>
                </a:solidFill>
              </a:rPr>
              <a:t>업다운</a:t>
            </a:r>
            <a:r>
              <a:rPr lang="ko-KR" altLang="en-US" sz="1600" dirty="0">
                <a:solidFill>
                  <a:srgbClr val="526680"/>
                </a:solidFill>
              </a:rPr>
              <a:t>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보너스 게임으로 구성된 미니게임 모음집 앱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캐릭터 선택 시 게임에 반영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각 게임별로 최고 기록을 달성 하면 파이널 점수를 부여하고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파이널 점수가 일정 점수를 달성 할 때마다 </a:t>
            </a:r>
            <a:r>
              <a:rPr lang="en-US" altLang="ko-KR" sz="1600" dirty="0">
                <a:solidFill>
                  <a:srgbClr val="526680"/>
                </a:solidFill>
              </a:rPr>
              <a:t>12</a:t>
            </a:r>
            <a:r>
              <a:rPr lang="ko-KR" altLang="en-US" sz="1600" dirty="0">
                <a:solidFill>
                  <a:srgbClr val="526680"/>
                </a:solidFill>
              </a:rPr>
              <a:t>지신 캐릭터를 하나씩 오픈 가능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7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87FAD-ABAA-9B7F-CF82-2DD5C7FEB2D4}"/>
              </a:ext>
            </a:extLst>
          </p:cNvPr>
          <p:cNvSpPr txBox="1"/>
          <p:nvPr/>
        </p:nvSpPr>
        <p:spPr>
          <a:xfrm>
            <a:off x="564357" y="614363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526680"/>
                </a:solidFill>
              </a:rPr>
              <a:t>Mini Game Paradise</a:t>
            </a:r>
            <a:endParaRPr lang="ko-KR" altLang="en-US" sz="2400" b="1" dirty="0">
              <a:solidFill>
                <a:srgbClr val="52668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2BFF1-AA17-DE8D-07D2-97844F2BB69C}"/>
              </a:ext>
            </a:extLst>
          </p:cNvPr>
          <p:cNvSpPr txBox="1"/>
          <p:nvPr/>
        </p:nvSpPr>
        <p:spPr>
          <a:xfrm>
            <a:off x="588167" y="1206051"/>
            <a:ext cx="11015663" cy="444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게임 내용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두더지 게임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>
                <a:solidFill>
                  <a:srgbClr val="526680"/>
                </a:solidFill>
              </a:rPr>
              <a:t>선택한 캐릭터와 </a:t>
            </a:r>
            <a:r>
              <a:rPr lang="ko-KR" altLang="en-US" sz="1600" dirty="0" err="1">
                <a:solidFill>
                  <a:srgbClr val="526680"/>
                </a:solidFill>
              </a:rPr>
              <a:t>부리부리몬이</a:t>
            </a:r>
            <a:r>
              <a:rPr lang="ko-KR" altLang="en-US" sz="1600" dirty="0">
                <a:solidFill>
                  <a:srgbClr val="526680"/>
                </a:solidFill>
              </a:rPr>
              <a:t> 랜덤으로 올라오고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캐릭터를 누르면 점수를 획득하고 </a:t>
            </a:r>
            <a:r>
              <a:rPr lang="ko-KR" altLang="en-US" sz="1600" dirty="0" err="1">
                <a:solidFill>
                  <a:srgbClr val="526680"/>
                </a:solidFill>
              </a:rPr>
              <a:t>부리부리몬을</a:t>
            </a:r>
            <a:r>
              <a:rPr lang="ko-KR" altLang="en-US" sz="1600" dirty="0">
                <a:solidFill>
                  <a:srgbClr val="526680"/>
                </a:solidFill>
              </a:rPr>
              <a:t> 누르면 점수를 뺏김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카드 뒤집기 게임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>
                <a:solidFill>
                  <a:srgbClr val="526680"/>
                </a:solidFill>
              </a:rPr>
              <a:t>아직 </a:t>
            </a:r>
            <a:r>
              <a:rPr lang="ko-KR" altLang="en-US" sz="1600" dirty="0" err="1">
                <a:solidFill>
                  <a:srgbClr val="526680"/>
                </a:solidFill>
              </a:rPr>
              <a:t>구상중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숫자 야구 게임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 err="1">
                <a:solidFill>
                  <a:srgbClr val="526680"/>
                </a:solidFill>
              </a:rPr>
              <a:t>세자리</a:t>
            </a:r>
            <a:r>
              <a:rPr lang="ko-KR" altLang="en-US" sz="1600" dirty="0">
                <a:solidFill>
                  <a:srgbClr val="526680"/>
                </a:solidFill>
              </a:rPr>
              <a:t> 숫자가 랜덤 결정되고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그 숫자를 맞추는 게임</a:t>
            </a:r>
            <a:r>
              <a:rPr lang="en-US" altLang="ko-KR" sz="1600" dirty="0">
                <a:solidFill>
                  <a:srgbClr val="526680"/>
                </a:solidFill>
              </a:rPr>
              <a:t> / </a:t>
            </a:r>
            <a:r>
              <a:rPr lang="ko-KR" altLang="en-US" sz="1600" dirty="0">
                <a:solidFill>
                  <a:srgbClr val="526680"/>
                </a:solidFill>
              </a:rPr>
              <a:t>게임오버가 되기 전까지 점수 누적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제한된 기회안에 숫자를 맞추지 못하면 게임 오버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숫자 </a:t>
            </a:r>
            <a:r>
              <a:rPr lang="ko-KR" altLang="en-US" sz="1600" dirty="0" err="1">
                <a:solidFill>
                  <a:srgbClr val="526680"/>
                </a:solidFill>
              </a:rPr>
              <a:t>업다운</a:t>
            </a:r>
            <a:r>
              <a:rPr lang="ko-KR" altLang="en-US" sz="1600" dirty="0">
                <a:solidFill>
                  <a:srgbClr val="526680"/>
                </a:solidFill>
              </a:rPr>
              <a:t> 게임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>
                <a:solidFill>
                  <a:srgbClr val="526680"/>
                </a:solidFill>
              </a:rPr>
              <a:t>아직 </a:t>
            </a:r>
            <a:r>
              <a:rPr lang="ko-KR" altLang="en-US" sz="1600" dirty="0" err="1">
                <a:solidFill>
                  <a:srgbClr val="526680"/>
                </a:solidFill>
              </a:rPr>
              <a:t>구상중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보너스 게임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>
                <a:solidFill>
                  <a:srgbClr val="526680"/>
                </a:solidFill>
              </a:rPr>
              <a:t>버튼 </a:t>
            </a:r>
            <a:r>
              <a:rPr lang="en-US" altLang="ko-KR" sz="1600" dirty="0">
                <a:solidFill>
                  <a:srgbClr val="526680"/>
                </a:solidFill>
              </a:rPr>
              <a:t>2</a:t>
            </a:r>
            <a:r>
              <a:rPr lang="ko-KR" altLang="en-US" sz="1600" dirty="0">
                <a:solidFill>
                  <a:srgbClr val="526680"/>
                </a:solidFill>
              </a:rPr>
              <a:t>개 중 랜덤으로 하나가 당첨 버튼 </a:t>
            </a:r>
            <a:r>
              <a:rPr lang="en-US" altLang="ko-KR" sz="1600" dirty="0">
                <a:solidFill>
                  <a:srgbClr val="526680"/>
                </a:solidFill>
              </a:rPr>
              <a:t>/ </a:t>
            </a:r>
            <a:r>
              <a:rPr lang="ko-KR" altLang="en-US" sz="1600" dirty="0">
                <a:solidFill>
                  <a:srgbClr val="526680"/>
                </a:solidFill>
              </a:rPr>
              <a:t>당첨 버튼을 누르면 파이널 점수 </a:t>
            </a:r>
            <a:r>
              <a:rPr lang="en-US" altLang="ko-KR" sz="1600" dirty="0">
                <a:solidFill>
                  <a:srgbClr val="526680"/>
                </a:solidFill>
              </a:rPr>
              <a:t>X2 / </a:t>
            </a:r>
            <a:r>
              <a:rPr lang="ko-KR" altLang="en-US" sz="1600" dirty="0">
                <a:solidFill>
                  <a:srgbClr val="526680"/>
                </a:solidFill>
              </a:rPr>
              <a:t>보너스 게임은 각 게임별로 최고 기록을 달성하면 자동 진행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1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87FAD-ABAA-9B7F-CF82-2DD5C7FEB2D4}"/>
              </a:ext>
            </a:extLst>
          </p:cNvPr>
          <p:cNvSpPr txBox="1"/>
          <p:nvPr/>
        </p:nvSpPr>
        <p:spPr>
          <a:xfrm>
            <a:off x="564357" y="614363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526680"/>
                </a:solidFill>
              </a:rPr>
              <a:t>Mini Game Paradise</a:t>
            </a:r>
            <a:endParaRPr lang="ko-KR" altLang="en-US" sz="2400" b="1" dirty="0">
              <a:solidFill>
                <a:srgbClr val="52668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2BFF1-AA17-DE8D-07D2-97844F2BB69C}"/>
              </a:ext>
            </a:extLst>
          </p:cNvPr>
          <p:cNvSpPr txBox="1"/>
          <p:nvPr/>
        </p:nvSpPr>
        <p:spPr>
          <a:xfrm>
            <a:off x="588167" y="1206051"/>
            <a:ext cx="11015663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진행 상황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76E47B-74BA-9D97-DF5D-00EF4E08E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9" y="1842431"/>
            <a:ext cx="2041857" cy="36307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366144-11E5-7C62-116D-ABE71744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13" y="1842431"/>
            <a:ext cx="2054310" cy="3630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7BFAE4-57D9-8B37-716C-3029A5750661}"/>
              </a:ext>
            </a:extLst>
          </p:cNvPr>
          <p:cNvSpPr txBox="1"/>
          <p:nvPr/>
        </p:nvSpPr>
        <p:spPr>
          <a:xfrm>
            <a:off x="1302469" y="5598507"/>
            <a:ext cx="1129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26680"/>
                </a:solidFill>
              </a:rPr>
              <a:t>시작 화면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99372-195F-BE62-C86F-C6823924D802}"/>
              </a:ext>
            </a:extLst>
          </p:cNvPr>
          <p:cNvSpPr txBox="1"/>
          <p:nvPr/>
        </p:nvSpPr>
        <p:spPr>
          <a:xfrm>
            <a:off x="3414543" y="5598507"/>
            <a:ext cx="1771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26680"/>
                </a:solidFill>
              </a:rPr>
              <a:t>캐릭터 선택 화면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307CE2-B07A-BF26-4B1B-83518C06CB88}"/>
              </a:ext>
            </a:extLst>
          </p:cNvPr>
          <p:cNvSpPr txBox="1"/>
          <p:nvPr/>
        </p:nvSpPr>
        <p:spPr>
          <a:xfrm>
            <a:off x="5960595" y="5598507"/>
            <a:ext cx="1556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526680"/>
                </a:solidFill>
              </a:rPr>
              <a:t>게임 </a:t>
            </a:r>
            <a:r>
              <a:rPr lang="ko-KR" altLang="en-US" sz="1600" dirty="0">
                <a:solidFill>
                  <a:srgbClr val="526680"/>
                </a:solidFill>
              </a:rPr>
              <a:t>선택 화면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519F1-B9C8-3897-A5AB-D6919F083AB0}"/>
              </a:ext>
            </a:extLst>
          </p:cNvPr>
          <p:cNvSpPr txBox="1"/>
          <p:nvPr/>
        </p:nvSpPr>
        <p:spPr>
          <a:xfrm>
            <a:off x="8143441" y="2527485"/>
            <a:ext cx="3291103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시작 화면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캐릭터 선택 화면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게임 선택 화면 구성 진행중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52668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두더지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숫자 야구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숫자 </a:t>
            </a:r>
            <a:r>
              <a:rPr lang="ko-KR" altLang="en-US" sz="1600" dirty="0" err="1">
                <a:solidFill>
                  <a:srgbClr val="526680"/>
                </a:solidFill>
              </a:rPr>
              <a:t>업다운</a:t>
            </a:r>
            <a:r>
              <a:rPr lang="ko-KR" altLang="en-US" sz="1600" dirty="0">
                <a:solidFill>
                  <a:srgbClr val="526680"/>
                </a:solidFill>
              </a:rPr>
              <a:t>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보너스 게임 자바 언어로 프로토 타입 완료 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E14E4A-0B57-15B7-98CA-72A97F036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461" y="1840061"/>
            <a:ext cx="2071034" cy="36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1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87FAD-ABAA-9B7F-CF82-2DD5C7FEB2D4}"/>
              </a:ext>
            </a:extLst>
          </p:cNvPr>
          <p:cNvSpPr txBox="1"/>
          <p:nvPr/>
        </p:nvSpPr>
        <p:spPr>
          <a:xfrm>
            <a:off x="564357" y="614363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526680"/>
                </a:solidFill>
              </a:rPr>
              <a:t>Mini Game Paradise</a:t>
            </a:r>
            <a:endParaRPr lang="ko-KR" altLang="en-US" sz="2400" b="1" dirty="0">
              <a:solidFill>
                <a:srgbClr val="52668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2BFF1-AA17-DE8D-07D2-97844F2BB69C}"/>
              </a:ext>
            </a:extLst>
          </p:cNvPr>
          <p:cNvSpPr txBox="1"/>
          <p:nvPr/>
        </p:nvSpPr>
        <p:spPr>
          <a:xfrm>
            <a:off x="588167" y="2190936"/>
            <a:ext cx="11015663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526680"/>
                </a:solidFill>
              </a:rPr>
              <a:t>TO-DO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시작 화면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캐릭터 선택 화면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게임 선택 화면 </a:t>
            </a:r>
            <a:r>
              <a:rPr lang="ko-KR" altLang="en-US" sz="1600" dirty="0" err="1">
                <a:solidFill>
                  <a:srgbClr val="526680"/>
                </a:solidFill>
              </a:rPr>
              <a:t>코틀린으로</a:t>
            </a:r>
            <a:r>
              <a:rPr lang="ko-KR" altLang="en-US" sz="1600" dirty="0">
                <a:solidFill>
                  <a:srgbClr val="526680"/>
                </a:solidFill>
              </a:rPr>
              <a:t> 코딩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프로토 타입 게임들 </a:t>
            </a:r>
            <a:r>
              <a:rPr lang="ko-KR" altLang="en-US" sz="1600" dirty="0" err="1">
                <a:solidFill>
                  <a:srgbClr val="526680"/>
                </a:solidFill>
              </a:rPr>
              <a:t>코틀린으로</a:t>
            </a:r>
            <a:r>
              <a:rPr lang="ko-KR" altLang="en-US" sz="1600" dirty="0">
                <a:solidFill>
                  <a:srgbClr val="526680"/>
                </a:solidFill>
              </a:rPr>
              <a:t> 재구성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구상중인 게임</a:t>
            </a:r>
            <a:r>
              <a:rPr lang="en-US" altLang="ko-KR" sz="1600" dirty="0">
                <a:solidFill>
                  <a:srgbClr val="526680"/>
                </a:solidFill>
              </a:rPr>
              <a:t>(</a:t>
            </a:r>
            <a:r>
              <a:rPr lang="ko-KR" altLang="en-US" sz="1600" dirty="0">
                <a:solidFill>
                  <a:srgbClr val="526680"/>
                </a:solidFill>
              </a:rPr>
              <a:t>카드 뒤집기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숫자 </a:t>
            </a:r>
            <a:r>
              <a:rPr lang="ko-KR" altLang="en-US" sz="1600" dirty="0" err="1">
                <a:solidFill>
                  <a:srgbClr val="526680"/>
                </a:solidFill>
              </a:rPr>
              <a:t>업다운</a:t>
            </a:r>
            <a:r>
              <a:rPr lang="en-US" altLang="ko-KR" sz="1600" dirty="0">
                <a:solidFill>
                  <a:srgbClr val="526680"/>
                </a:solidFill>
              </a:rPr>
              <a:t>)</a:t>
            </a:r>
            <a:r>
              <a:rPr lang="ko-KR" altLang="en-US" sz="1600" dirty="0">
                <a:solidFill>
                  <a:srgbClr val="526680"/>
                </a:solidFill>
              </a:rPr>
              <a:t> 구체화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카드 뒤집기 게임 제작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0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273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이바다</dc:creator>
  <cp:lastModifiedBy>이바다</cp:lastModifiedBy>
  <cp:revision>8</cp:revision>
  <dcterms:created xsi:type="dcterms:W3CDTF">2022-07-19T01:33:26Z</dcterms:created>
  <dcterms:modified xsi:type="dcterms:W3CDTF">2022-09-14T07:10:19Z</dcterms:modified>
</cp:coreProperties>
</file>