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2850" cy="10696575"/>
  <p:notesSz cx="10696575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1B7"/>
    <a:srgbClr val="FBC4B3"/>
    <a:srgbClr val="FBC69B"/>
    <a:srgbClr val="FBC497"/>
    <a:srgbClr val="F8A45E"/>
    <a:srgbClr val="FFCC00"/>
    <a:srgbClr val="A2845E"/>
    <a:srgbClr val="FDD652"/>
    <a:srgbClr val="FDEF62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9"/>
    <p:restoredTop sz="94694"/>
  </p:normalViewPr>
  <p:slideViewPr>
    <p:cSldViewPr>
      <p:cViewPr varScale="1">
        <p:scale>
          <a:sx n="69" d="100"/>
          <a:sy n="69" d="100"/>
        </p:scale>
        <p:origin x="28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5500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9488" y="0"/>
            <a:ext cx="4633912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7518-7B1B-D04E-AEEB-B868EE55A810}" type="datetimeFigureOut">
              <a:rPr kumimoji="1" lang="ko-KR" altLang="en-US" smtClean="0"/>
              <a:t>2022-11-18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6588" y="946150"/>
            <a:ext cx="18034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6625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5500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9488" y="7183438"/>
            <a:ext cx="4633912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C6AA5-C1FC-D247-B64B-62CFD89D70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125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E7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2700728" y="1652782"/>
            <a:ext cx="10813602" cy="10367541"/>
            <a:chOff x="-2699534" y="1719630"/>
            <a:chExt cx="10813602" cy="103675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60000">
              <a:off x="-2699534" y="1719630"/>
              <a:ext cx="10813602" cy="10367541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498304" y="7104845"/>
            <a:ext cx="5424530" cy="5424530"/>
            <a:chOff x="-498304" y="7104845"/>
            <a:chExt cx="5424530" cy="54245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880000">
              <a:off x="-498304" y="7104845"/>
              <a:ext cx="5424530" cy="54245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07389" y="-820294"/>
            <a:ext cx="5851089" cy="5851089"/>
            <a:chOff x="3702572" y="-1283127"/>
            <a:chExt cx="5851089" cy="58510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760000">
              <a:off x="3702572" y="-1283127"/>
              <a:ext cx="5851089" cy="58510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75522" y="-1521981"/>
            <a:ext cx="3752435" cy="3900691"/>
            <a:chOff x="3775522" y="-1521981"/>
            <a:chExt cx="3752435" cy="39006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5522" y="-1521981"/>
              <a:ext cx="3752435" cy="39006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09074" y="-895879"/>
            <a:ext cx="4952190" cy="4786408"/>
            <a:chOff x="4409074" y="-895879"/>
            <a:chExt cx="4952190" cy="47864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9074" y="-895879"/>
              <a:ext cx="4952190" cy="47864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33603" y="-537267"/>
            <a:ext cx="4103132" cy="4103132"/>
            <a:chOff x="4833603" y="-537267"/>
            <a:chExt cx="4103132" cy="41031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760000">
              <a:off x="4833603" y="-537267"/>
              <a:ext cx="4103132" cy="4103132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267011-FEF7-4C32-833C-DFC963B5A045}"/>
              </a:ext>
            </a:extLst>
          </p:cNvPr>
          <p:cNvGrpSpPr/>
          <p:nvPr/>
        </p:nvGrpSpPr>
        <p:grpSpPr>
          <a:xfrm>
            <a:off x="147316" y="153144"/>
            <a:ext cx="2357118" cy="1459990"/>
            <a:chOff x="348955" y="467963"/>
            <a:chExt cx="2357118" cy="14599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8955" y="467963"/>
              <a:ext cx="1919842" cy="114526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8955" y="725292"/>
              <a:ext cx="2357118" cy="120266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E135008-4BF5-43E1-AF09-1CA352DED110}"/>
              </a:ext>
            </a:extLst>
          </p:cNvPr>
          <p:cNvGrpSpPr/>
          <p:nvPr/>
        </p:nvGrpSpPr>
        <p:grpSpPr>
          <a:xfrm>
            <a:off x="5258704" y="-90071"/>
            <a:ext cx="3024641" cy="2077963"/>
            <a:chOff x="5258704" y="-90071"/>
            <a:chExt cx="3024641" cy="207796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8704" y="-90071"/>
              <a:ext cx="3024641" cy="207796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79790" y="763648"/>
              <a:ext cx="2128036" cy="97551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EF403FD-DC01-5A7A-5EF2-73C6E921ADBF}"/>
              </a:ext>
            </a:extLst>
          </p:cNvPr>
          <p:cNvSpPr txBox="1"/>
          <p:nvPr/>
        </p:nvSpPr>
        <p:spPr>
          <a:xfrm>
            <a:off x="981727" y="10141689"/>
            <a:ext cx="42190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Medium" panose="02000000000000000000" pitchFamily="2" charset="-128"/>
                <a:ea typeface="Gmarket Sans Medium" panose="02000000000000000000" pitchFamily="2" charset="-128"/>
              </a:rPr>
              <a:t>Caerang</a:t>
            </a:r>
            <a:r>
              <a:rPr kumimoji="1" lang="en-US" altLang="ko-KR" sz="25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SW exhibition</a:t>
            </a:r>
            <a:endParaRPr kumimoji="1" lang="ko-KR" altLang="en-US" sz="25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04E455-79C1-FE05-FB0E-84B65E96AB4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18"/>
          <a:stretch/>
        </p:blipFill>
        <p:spPr>
          <a:xfrm>
            <a:off x="16575" y="9780282"/>
            <a:ext cx="896438" cy="731447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B87930D1-0BE8-C2CF-74B1-DA95EA46AD5D}"/>
              </a:ext>
            </a:extLst>
          </p:cNvPr>
          <p:cNvGrpSpPr/>
          <p:nvPr/>
        </p:nvGrpSpPr>
        <p:grpSpPr>
          <a:xfrm>
            <a:off x="268273" y="3728354"/>
            <a:ext cx="1345959" cy="404786"/>
            <a:chOff x="974864" y="4002133"/>
            <a:chExt cx="1345959" cy="4047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22B402-8DB5-EA04-1CC2-CB55DEB565AB}"/>
                </a:ext>
              </a:extLst>
            </p:cNvPr>
            <p:cNvSpPr txBox="1"/>
            <p:nvPr/>
          </p:nvSpPr>
          <p:spPr>
            <a:xfrm>
              <a:off x="974864" y="4002133"/>
              <a:ext cx="1345959" cy="40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개발 환경</a:t>
              </a:r>
            </a:p>
          </p:txBody>
        </p:sp>
        <p:pic>
          <p:nvPicPr>
            <p:cNvPr id="16" name="Object 29">
              <a:extLst>
                <a:ext uri="{FF2B5EF4-FFF2-40B4-BE49-F238E27FC236}">
                  <a16:creationId xmlns:a16="http://schemas.microsoft.com/office/drawing/2014/main" id="{C097A99E-883C-F1B8-10FA-B4B6512C8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9026" y="4373040"/>
              <a:ext cx="867614" cy="13937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6F5332F-EB78-D5F4-A359-681349D57AEB}"/>
              </a:ext>
            </a:extLst>
          </p:cNvPr>
          <p:cNvSpPr txBox="1"/>
          <p:nvPr/>
        </p:nvSpPr>
        <p:spPr>
          <a:xfrm>
            <a:off x="984331" y="9789559"/>
            <a:ext cx="4219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Light" panose="02000000000000000000" pitchFamily="2" charset="-128"/>
                <a:ea typeface="Gmarket Sans Light" panose="02000000000000000000" pitchFamily="2" charset="-128"/>
              </a:rPr>
              <a:t>1993-2022, 30th</a:t>
            </a:r>
            <a:endParaRPr kumimoji="1" lang="ko-KR" altLang="en-US" sz="20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348DF94-CDE0-68C3-8541-24CE316BA635}"/>
              </a:ext>
            </a:extLst>
          </p:cNvPr>
          <p:cNvGrpSpPr/>
          <p:nvPr/>
        </p:nvGrpSpPr>
        <p:grpSpPr>
          <a:xfrm>
            <a:off x="266194" y="1425537"/>
            <a:ext cx="7030461" cy="2099874"/>
            <a:chOff x="214969" y="1482254"/>
            <a:chExt cx="7030461" cy="2099874"/>
          </a:xfrm>
        </p:grpSpPr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4DD1181E-ABDA-C0E5-A03C-EDCDD7D73CC9}"/>
                </a:ext>
              </a:extLst>
            </p:cNvPr>
            <p:cNvSpPr/>
            <p:nvPr/>
          </p:nvSpPr>
          <p:spPr>
            <a:xfrm>
              <a:off x="214969" y="1482254"/>
              <a:ext cx="7030461" cy="2099874"/>
            </a:xfrm>
            <a:prstGeom prst="roundRect">
              <a:avLst>
                <a:gd name="adj" fmla="val 10534"/>
              </a:avLst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0F9AECBA-C9D6-112B-29B7-7756D52FABB0}"/>
                </a:ext>
              </a:extLst>
            </p:cNvPr>
            <p:cNvSpPr/>
            <p:nvPr/>
          </p:nvSpPr>
          <p:spPr>
            <a:xfrm>
              <a:off x="1902291" y="1713188"/>
              <a:ext cx="5091971" cy="992122"/>
            </a:xfrm>
            <a:prstGeom prst="frame">
              <a:avLst>
                <a:gd name="adj1" fmla="val 491"/>
              </a:avLst>
            </a:prstGeom>
            <a:noFill/>
            <a:ln>
              <a:noFill/>
            </a:ln>
            <a:effectLst>
              <a:outerShdw blurRad="164958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b="1" dirty="0">
                  <a:solidFill>
                    <a:schemeClr val="bg1"/>
                  </a:solidFill>
                  <a:latin typeface="Gmarket Sans Bold" panose="02000000000000000000" pitchFamily="2" charset="-128"/>
                  <a:ea typeface="Gmarket Sans Bold" panose="02000000000000000000" pitchFamily="2" charset="-128"/>
                </a:rPr>
                <a:t>Mini Game Paradise</a:t>
              </a:r>
              <a:endParaRPr kumimoji="1" lang="ko-KR" altLang="en-US" sz="6600" b="1" dirty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6774B2C-9D39-34C4-A648-F9CC5401FCA8}"/>
              </a:ext>
            </a:extLst>
          </p:cNvPr>
          <p:cNvSpPr txBox="1"/>
          <p:nvPr/>
        </p:nvSpPr>
        <p:spPr>
          <a:xfrm>
            <a:off x="2105025" y="2784557"/>
            <a:ext cx="28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>
                    <a:alpha val="7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Team Latte (</a:t>
            </a:r>
            <a:r>
              <a:rPr kumimoji="1" lang="ko-KR" altLang="en-US" dirty="0">
                <a:solidFill>
                  <a:schemeClr val="bg1">
                    <a:alpha val="7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라떼</a:t>
            </a:r>
            <a:r>
              <a:rPr kumimoji="1" lang="en-US" altLang="ko-KR" dirty="0">
                <a:solidFill>
                  <a:schemeClr val="bg1">
                    <a:alpha val="7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kumimoji="1" lang="ko-KR" altLang="en-US" dirty="0">
              <a:solidFill>
                <a:schemeClr val="bg1">
                  <a:alpha val="7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63D91-DEDB-5D2C-BFD3-54040AFC8277}"/>
              </a:ext>
            </a:extLst>
          </p:cNvPr>
          <p:cNvSpPr txBox="1"/>
          <p:nvPr/>
        </p:nvSpPr>
        <p:spPr>
          <a:xfrm>
            <a:off x="2105025" y="3113923"/>
            <a:ext cx="547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>
                    <a:alpha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29</a:t>
            </a:r>
            <a:r>
              <a:rPr kumimoji="1" lang="ko-KR" altLang="en-US" sz="1600" dirty="0">
                <a:solidFill>
                  <a:schemeClr val="bg1">
                    <a:alpha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 박준서 </a:t>
            </a:r>
            <a:r>
              <a:rPr kumimoji="1" lang="en-US" altLang="ko-KR" sz="1600" dirty="0">
                <a:solidFill>
                  <a:schemeClr val="bg1">
                    <a:alpha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29</a:t>
            </a:r>
            <a:r>
              <a:rPr kumimoji="1" lang="ko-KR" altLang="en-US" sz="1600" dirty="0">
                <a:solidFill>
                  <a:schemeClr val="bg1">
                    <a:alpha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 이바다</a:t>
            </a:r>
            <a:endParaRPr kumimoji="1" lang="ko-KR" altLang="en-US" sz="16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985" name="그룹 984">
            <a:extLst>
              <a:ext uri="{FF2B5EF4-FFF2-40B4-BE49-F238E27FC236}">
                <a16:creationId xmlns:a16="http://schemas.microsoft.com/office/drawing/2014/main" id="{FA6CAD43-B3FD-C787-3526-418DF43D6FF9}"/>
              </a:ext>
            </a:extLst>
          </p:cNvPr>
          <p:cNvGrpSpPr/>
          <p:nvPr/>
        </p:nvGrpSpPr>
        <p:grpSpPr>
          <a:xfrm>
            <a:off x="366829" y="4450380"/>
            <a:ext cx="943220" cy="740364"/>
            <a:chOff x="264239" y="5234250"/>
            <a:chExt cx="943220" cy="740364"/>
          </a:xfrm>
        </p:grpSpPr>
        <p:sp>
          <p:nvSpPr>
            <p:cNvPr id="967" name="모서리가 둥근 직사각형 966">
              <a:extLst>
                <a:ext uri="{FF2B5EF4-FFF2-40B4-BE49-F238E27FC236}">
                  <a16:creationId xmlns:a16="http://schemas.microsoft.com/office/drawing/2014/main" id="{9CDBD783-6528-5FE9-8F45-27EBABC10F35}"/>
                </a:ext>
              </a:extLst>
            </p:cNvPr>
            <p:cNvSpPr/>
            <p:nvPr/>
          </p:nvSpPr>
          <p:spPr>
            <a:xfrm>
              <a:off x="264239" y="5234250"/>
              <a:ext cx="943220" cy="740364"/>
            </a:xfrm>
            <a:prstGeom prst="roundRect">
              <a:avLst>
                <a:gd name="adj" fmla="val 31495"/>
              </a:avLst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975" name="그림 974">
              <a:extLst>
                <a:ext uri="{FF2B5EF4-FFF2-40B4-BE49-F238E27FC236}">
                  <a16:creationId xmlns:a16="http://schemas.microsoft.com/office/drawing/2014/main" id="{4D726C9D-358C-EB59-4796-36E1BBD88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76" y="5394715"/>
              <a:ext cx="369392" cy="369392"/>
            </a:xfrm>
            <a:prstGeom prst="rect">
              <a:avLst/>
            </a:prstGeom>
          </p:spPr>
        </p:pic>
      </p:grpSp>
      <p:grpSp>
        <p:nvGrpSpPr>
          <p:cNvPr id="987" name="그룹 986">
            <a:extLst>
              <a:ext uri="{FF2B5EF4-FFF2-40B4-BE49-F238E27FC236}">
                <a16:creationId xmlns:a16="http://schemas.microsoft.com/office/drawing/2014/main" id="{8A3A3D5A-3974-D3A6-8318-4C78BC7ACE04}"/>
              </a:ext>
            </a:extLst>
          </p:cNvPr>
          <p:cNvGrpSpPr/>
          <p:nvPr/>
        </p:nvGrpSpPr>
        <p:grpSpPr>
          <a:xfrm>
            <a:off x="3705969" y="3727226"/>
            <a:ext cx="2119364" cy="400110"/>
            <a:chOff x="1115470" y="4001005"/>
            <a:chExt cx="1522467" cy="400110"/>
          </a:xfrm>
        </p:grpSpPr>
        <p:sp>
          <p:nvSpPr>
            <p:cNvPr id="988" name="TextBox 987">
              <a:extLst>
                <a:ext uri="{FF2B5EF4-FFF2-40B4-BE49-F238E27FC236}">
                  <a16:creationId xmlns:a16="http://schemas.microsoft.com/office/drawing/2014/main" id="{64902A13-9442-C8F7-CB3F-FBFE5BD13887}"/>
                </a:ext>
              </a:extLst>
            </p:cNvPr>
            <p:cNvSpPr txBox="1"/>
            <p:nvPr/>
          </p:nvSpPr>
          <p:spPr>
            <a:xfrm>
              <a:off x="1115470" y="4001005"/>
              <a:ext cx="1522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프로젝트 소개</a:t>
              </a:r>
            </a:p>
          </p:txBody>
        </p:sp>
        <p:pic>
          <p:nvPicPr>
            <p:cNvPr id="989" name="Object 29">
              <a:extLst>
                <a:ext uri="{FF2B5EF4-FFF2-40B4-BE49-F238E27FC236}">
                  <a16:creationId xmlns:a16="http://schemas.microsoft.com/office/drawing/2014/main" id="{82ACA2DF-8730-FB9D-9999-082A5BC56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1230" y="4373040"/>
              <a:ext cx="867614" cy="13937"/>
            </a:xfrm>
            <a:prstGeom prst="rect">
              <a:avLst/>
            </a:prstGeom>
          </p:spPr>
        </p:pic>
      </p:grpSp>
      <p:sp>
        <p:nvSpPr>
          <p:cNvPr id="992" name="모서리가 둥근 직사각형 991">
            <a:extLst>
              <a:ext uri="{FF2B5EF4-FFF2-40B4-BE49-F238E27FC236}">
                <a16:creationId xmlns:a16="http://schemas.microsoft.com/office/drawing/2014/main" id="{098F307A-872E-834A-50CD-167FE4392874}"/>
              </a:ext>
            </a:extLst>
          </p:cNvPr>
          <p:cNvSpPr/>
          <p:nvPr/>
        </p:nvSpPr>
        <p:spPr>
          <a:xfrm>
            <a:off x="5479790" y="4209579"/>
            <a:ext cx="1726098" cy="1994789"/>
          </a:xfrm>
          <a:prstGeom prst="roundRect">
            <a:avLst>
              <a:gd name="adj" fmla="val 19901"/>
            </a:avLst>
          </a:prstGeom>
          <a:solidFill>
            <a:schemeClr val="tx1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4DB77DF7-0C7E-3441-F4FD-FD7A145C598E}"/>
              </a:ext>
            </a:extLst>
          </p:cNvPr>
          <p:cNvSpPr txBox="1"/>
          <p:nvPr/>
        </p:nvSpPr>
        <p:spPr>
          <a:xfrm>
            <a:off x="5401709" y="4381853"/>
            <a:ext cx="1899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미니게임 모음집</a:t>
            </a:r>
            <a:endParaRPr kumimoji="1" lang="en-US" altLang="ko-KR" sz="16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996" name="그룹 995">
            <a:extLst>
              <a:ext uri="{FF2B5EF4-FFF2-40B4-BE49-F238E27FC236}">
                <a16:creationId xmlns:a16="http://schemas.microsoft.com/office/drawing/2014/main" id="{7316EB51-8741-4AD9-8558-15460F3A6BFA}"/>
              </a:ext>
            </a:extLst>
          </p:cNvPr>
          <p:cNvGrpSpPr/>
          <p:nvPr/>
        </p:nvGrpSpPr>
        <p:grpSpPr>
          <a:xfrm>
            <a:off x="268273" y="6147141"/>
            <a:ext cx="1345959" cy="404786"/>
            <a:chOff x="974864" y="4002462"/>
            <a:chExt cx="1345959" cy="404786"/>
          </a:xfrm>
        </p:grpSpPr>
        <p:sp>
          <p:nvSpPr>
            <p:cNvPr id="997" name="TextBox 996">
              <a:extLst>
                <a:ext uri="{FF2B5EF4-FFF2-40B4-BE49-F238E27FC236}">
                  <a16:creationId xmlns:a16="http://schemas.microsoft.com/office/drawing/2014/main" id="{FF62BAD7-0E01-D469-A2CD-8DD5DD69EA91}"/>
                </a:ext>
              </a:extLst>
            </p:cNvPr>
            <p:cNvSpPr txBox="1"/>
            <p:nvPr/>
          </p:nvSpPr>
          <p:spPr>
            <a:xfrm>
              <a:off x="974864" y="4002462"/>
              <a:ext cx="1345959" cy="40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작품 내용</a:t>
              </a:r>
            </a:p>
          </p:txBody>
        </p:sp>
        <p:pic>
          <p:nvPicPr>
            <p:cNvPr id="998" name="Object 29">
              <a:extLst>
                <a:ext uri="{FF2B5EF4-FFF2-40B4-BE49-F238E27FC236}">
                  <a16:creationId xmlns:a16="http://schemas.microsoft.com/office/drawing/2014/main" id="{A16CFCAB-99A4-2E69-3567-DBF4937E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9026" y="4373040"/>
              <a:ext cx="867614" cy="13937"/>
            </a:xfrm>
            <a:prstGeom prst="rect">
              <a:avLst/>
            </a:prstGeom>
          </p:spPr>
        </p:pic>
      </p:grpSp>
      <p:sp>
        <p:nvSpPr>
          <p:cNvPr id="1014" name="모서리가 둥근 직사각형 1013">
            <a:extLst>
              <a:ext uri="{FF2B5EF4-FFF2-40B4-BE49-F238E27FC236}">
                <a16:creationId xmlns:a16="http://schemas.microsoft.com/office/drawing/2014/main" id="{C319D8A8-C021-3B5B-A5C4-D4F34DF3449C}"/>
              </a:ext>
            </a:extLst>
          </p:cNvPr>
          <p:cNvSpPr/>
          <p:nvPr/>
        </p:nvSpPr>
        <p:spPr>
          <a:xfrm>
            <a:off x="3590058" y="6446603"/>
            <a:ext cx="3615830" cy="3626083"/>
          </a:xfrm>
          <a:prstGeom prst="roundRect">
            <a:avLst>
              <a:gd name="adj" fmla="val 17608"/>
            </a:avLst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AD42EA3-87CD-4C75-9C7E-3CB60E5B9A8D}"/>
              </a:ext>
            </a:extLst>
          </p:cNvPr>
          <p:cNvGrpSpPr/>
          <p:nvPr/>
        </p:nvGrpSpPr>
        <p:grpSpPr>
          <a:xfrm>
            <a:off x="1606020" y="4448883"/>
            <a:ext cx="943220" cy="740364"/>
            <a:chOff x="1597628" y="4464772"/>
            <a:chExt cx="943220" cy="740364"/>
          </a:xfrm>
        </p:grpSpPr>
        <p:sp>
          <p:nvSpPr>
            <p:cNvPr id="85" name="모서리가 둥근 직사각형 966">
              <a:extLst>
                <a:ext uri="{FF2B5EF4-FFF2-40B4-BE49-F238E27FC236}">
                  <a16:creationId xmlns:a16="http://schemas.microsoft.com/office/drawing/2014/main" id="{1B819076-8482-4C7E-A178-F914A93EC13A}"/>
                </a:ext>
              </a:extLst>
            </p:cNvPr>
            <p:cNvSpPr/>
            <p:nvPr/>
          </p:nvSpPr>
          <p:spPr>
            <a:xfrm>
              <a:off x="1597628" y="4464772"/>
              <a:ext cx="943220" cy="740364"/>
            </a:xfrm>
            <a:prstGeom prst="roundRect">
              <a:avLst>
                <a:gd name="adj" fmla="val 31495"/>
              </a:avLst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4FCC6DF-DB9A-4935-945F-66343EFE8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104" y="4600400"/>
              <a:ext cx="463953" cy="463953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2EEF35A3-1C7C-4717-A099-97B0E5EFC78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94" y="1690349"/>
            <a:ext cx="1722161" cy="172216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83273E9-3260-41F8-AA9D-9260EEE3069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17250" y="4241779"/>
            <a:ext cx="902384" cy="1905033"/>
          </a:xfrm>
          <a:prstGeom prst="rect">
            <a:avLst/>
          </a:prstGeom>
        </p:spPr>
      </p:pic>
      <p:pic>
        <p:nvPicPr>
          <p:cNvPr id="31" name="Picture 6" descr="image">
            <a:extLst>
              <a:ext uri="{FF2B5EF4-FFF2-40B4-BE49-F238E27FC236}">
                <a16:creationId xmlns:a16="http://schemas.microsoft.com/office/drawing/2014/main" id="{40160441-4B39-47F7-A304-3432B4733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552" y="6664943"/>
            <a:ext cx="901799" cy="19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F3527F54-E20D-4448-A15C-42388277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643" y="6660496"/>
            <a:ext cx="901799" cy="19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">
            <a:extLst>
              <a:ext uri="{FF2B5EF4-FFF2-40B4-BE49-F238E27FC236}">
                <a16:creationId xmlns:a16="http://schemas.microsoft.com/office/drawing/2014/main" id="{17331F75-C612-4ED7-8A98-DC769AA80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3" y="6671155"/>
            <a:ext cx="901799" cy="19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76FA4903-408A-4C34-BBAC-CF4B79EF2C39}"/>
              </a:ext>
            </a:extLst>
          </p:cNvPr>
          <p:cNvSpPr txBox="1"/>
          <p:nvPr/>
        </p:nvSpPr>
        <p:spPr>
          <a:xfrm>
            <a:off x="3870956" y="6556498"/>
            <a:ext cx="326997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도감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버튼 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kumimoji="1" lang="ko-KR" altLang="en-US" sz="1500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십이간지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캐릭터 도감 </a:t>
            </a:r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확인</a:t>
            </a:r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kumimoji="1" lang="ko-KR" altLang="en-US" sz="15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게임 선택 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두더지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같은 그림 찾기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버튼 클릭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숫자 </a:t>
            </a:r>
            <a:r>
              <a:rPr kumimoji="1" lang="ko-KR" altLang="en-US" sz="1500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업다운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</a:p>
          <a:p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랜덤 게임</a:t>
            </a:r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kumimoji="1" lang="ko-KR" altLang="en-US" sz="15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최고 기록 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달성 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미니게임에서 최고 기록을 갱신 했을 때 </a:t>
            </a:r>
            <a:r>
              <a:rPr kumimoji="1" lang="ko-KR" altLang="en-US" sz="15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파이널 점수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부여 및 </a:t>
            </a:r>
            <a:r>
              <a:rPr kumimoji="1" lang="ko-KR" altLang="en-US" sz="15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보너스 게임 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진행</a:t>
            </a:r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kumimoji="1" lang="ko-KR" altLang="en-US" sz="15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보너스 게임 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파이널 점수 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+30</a:t>
            </a:r>
          </a:p>
          <a:p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kumimoji="1" lang="ko-KR" altLang="en-US" sz="15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파이널 점수 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파이널 점수로 </a:t>
            </a:r>
            <a:r>
              <a:rPr kumimoji="1" lang="ko-KR" altLang="en-US" sz="1500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십이간지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도감의 캐릭터 오픈</a:t>
            </a:r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" name="모서리가 둥근 직사각형 991">
            <a:extLst>
              <a:ext uri="{FF2B5EF4-FFF2-40B4-BE49-F238E27FC236}">
                <a16:creationId xmlns:a16="http://schemas.microsoft.com/office/drawing/2014/main" id="{77964822-2AFB-71DB-BAFC-B4D5455CA7DA}"/>
              </a:ext>
            </a:extLst>
          </p:cNvPr>
          <p:cNvSpPr/>
          <p:nvPr/>
        </p:nvSpPr>
        <p:spPr>
          <a:xfrm>
            <a:off x="239928" y="5335216"/>
            <a:ext cx="2765112" cy="789875"/>
          </a:xfrm>
          <a:prstGeom prst="roundRect">
            <a:avLst>
              <a:gd name="adj" fmla="val 19901"/>
            </a:avLst>
          </a:prstGeom>
          <a:solidFill>
            <a:schemeClr val="tx1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코틀린</a:t>
            </a:r>
            <a:r>
              <a:rPr kumimoji="1"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언어</a:t>
            </a:r>
            <a:r>
              <a:rPr kumimoji="1"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</a:p>
          <a:p>
            <a:pPr algn="ctr"/>
            <a:r>
              <a:rPr kumimoji="1"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안드로이드 스튜디오</a:t>
            </a:r>
            <a:endParaRPr kumimoji="1"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747401-1DA2-FA7F-02F9-221A0BA91BBC}"/>
              </a:ext>
            </a:extLst>
          </p:cNvPr>
          <p:cNvSpPr txBox="1"/>
          <p:nvPr/>
        </p:nvSpPr>
        <p:spPr>
          <a:xfrm>
            <a:off x="5422485" y="4802650"/>
            <a:ext cx="1840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미니게임들을 기록과 함께 간단하게 </a:t>
            </a:r>
            <a:endParaRPr lang="en-US" altLang="ko-KR" sz="16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즐길 수 있는 </a:t>
            </a:r>
            <a:endParaRPr lang="en-US" altLang="ko-KR" sz="16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어플리케이션</a:t>
            </a:r>
          </a:p>
        </p:txBody>
      </p:sp>
      <p:sp>
        <p:nvSpPr>
          <p:cNvPr id="19" name="모서리가 둥근 직사각형 1013">
            <a:extLst>
              <a:ext uri="{FF2B5EF4-FFF2-40B4-BE49-F238E27FC236}">
                <a16:creationId xmlns:a16="http://schemas.microsoft.com/office/drawing/2014/main" id="{1BD3B21D-85DB-1843-80E5-F38DE95CA9DB}"/>
              </a:ext>
            </a:extLst>
          </p:cNvPr>
          <p:cNvSpPr/>
          <p:nvPr/>
        </p:nvSpPr>
        <p:spPr>
          <a:xfrm>
            <a:off x="556923" y="8753612"/>
            <a:ext cx="2614902" cy="773363"/>
          </a:xfrm>
          <a:prstGeom prst="roundRect">
            <a:avLst>
              <a:gd name="adj" fmla="val 17608"/>
            </a:avLst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십이간지</a:t>
            </a:r>
            <a:r>
              <a:rPr kumimoji="1"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도감</a:t>
            </a:r>
            <a:r>
              <a:rPr kumimoji="1"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</a:p>
          <a:p>
            <a:pPr algn="ctr"/>
            <a:r>
              <a:rPr kumimoji="1"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kumimoji="1"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미니게임 실행화면 </a:t>
            </a:r>
            <a:endParaRPr kumimoji="1" lang="ko-Kore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104</Words>
  <Application>Microsoft Office PowerPoint</Application>
  <PresentationFormat>사용자 지정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Gmarket Sans Bold</vt:lpstr>
      <vt:lpstr>Gmarket Sans Light</vt:lpstr>
      <vt:lpstr>Gmarket Sans Medium</vt:lpstr>
      <vt:lpstr>맑은 고딕</vt:lpstr>
      <vt:lpstr>한컴산뜻돋움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LEE BADA</cp:lastModifiedBy>
  <cp:revision>32</cp:revision>
  <cp:lastPrinted>2022-11-16T01:54:07Z</cp:lastPrinted>
  <dcterms:created xsi:type="dcterms:W3CDTF">2022-11-16T01:09:12Z</dcterms:created>
  <dcterms:modified xsi:type="dcterms:W3CDTF">2022-11-18T11:41:17Z</dcterms:modified>
</cp:coreProperties>
</file>