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B7"/>
    <a:srgbClr val="FBC4B3"/>
    <a:srgbClr val="FBC69B"/>
    <a:srgbClr val="FBC497"/>
    <a:srgbClr val="F8A45E"/>
    <a:srgbClr val="FFCC00"/>
    <a:srgbClr val="A2845E"/>
    <a:srgbClr val="FDD652"/>
    <a:srgbClr val="FDEF62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>
        <p:scale>
          <a:sx n="75" d="100"/>
          <a:sy n="75" d="100"/>
        </p:scale>
        <p:origin x="2203" y="-13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389" y="-820294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981727" y="10141689"/>
            <a:ext cx="4219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5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5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6575" y="9780282"/>
            <a:ext cx="896438" cy="73144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68273" y="3728354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984331" y="9789559"/>
            <a:ext cx="421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30th</a:t>
            </a:r>
            <a:endParaRPr kumimoji="1" lang="ko-KR" altLang="en-US" sz="2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1902291" y="1713188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Mini Game Paradise</a:t>
              </a:r>
              <a:endParaRPr kumimoji="1" lang="ko-KR" altLang="en-US" sz="66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Team Latte (</a:t>
            </a:r>
            <a:r>
              <a:rPr kumimoji="1" lang="ko-KR" altLang="en-US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라떼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2105025" y="3113923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박준서 </a:t>
            </a:r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이바다</a:t>
            </a:r>
            <a:endParaRPr kumimoji="1"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85" name="그룹 984">
            <a:extLst>
              <a:ext uri="{FF2B5EF4-FFF2-40B4-BE49-F238E27FC236}">
                <a16:creationId xmlns:a16="http://schemas.microsoft.com/office/drawing/2014/main" id="{FA6CAD43-B3FD-C787-3526-418DF43D6FF9}"/>
              </a:ext>
            </a:extLst>
          </p:cNvPr>
          <p:cNvGrpSpPr/>
          <p:nvPr/>
        </p:nvGrpSpPr>
        <p:grpSpPr>
          <a:xfrm>
            <a:off x="366829" y="4450380"/>
            <a:ext cx="943220" cy="740364"/>
            <a:chOff x="264239" y="5234250"/>
            <a:chExt cx="943220" cy="74036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9CDBD783-6528-5FE9-8F45-27EBABC10F35}"/>
                </a:ext>
              </a:extLst>
            </p:cNvPr>
            <p:cNvSpPr/>
            <p:nvPr/>
          </p:nvSpPr>
          <p:spPr>
            <a:xfrm>
              <a:off x="264239" y="5234250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75" name="그림 974">
              <a:extLst>
                <a:ext uri="{FF2B5EF4-FFF2-40B4-BE49-F238E27FC236}">
                  <a16:creationId xmlns:a16="http://schemas.microsoft.com/office/drawing/2014/main" id="{4D726C9D-358C-EB59-4796-36E1BBD8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6" y="5394715"/>
              <a:ext cx="369392" cy="369392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8A3A3D5A-3974-D3A6-8318-4C78BC7ACE04}"/>
              </a:ext>
            </a:extLst>
          </p:cNvPr>
          <p:cNvGrpSpPr/>
          <p:nvPr/>
        </p:nvGrpSpPr>
        <p:grpSpPr>
          <a:xfrm>
            <a:off x="3705969" y="3727226"/>
            <a:ext cx="2119364" cy="400110"/>
            <a:chOff x="1115470" y="4001005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64902A13-9442-C8F7-CB3F-FBFE5BD13887}"/>
                </a:ext>
              </a:extLst>
            </p:cNvPr>
            <p:cNvSpPr txBox="1"/>
            <p:nvPr/>
          </p:nvSpPr>
          <p:spPr>
            <a:xfrm>
              <a:off x="1115470" y="4001005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프로젝트 소개</a:t>
              </a: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5479790" y="4209579"/>
            <a:ext cx="1726098" cy="1994789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5397973" y="4262288"/>
            <a:ext cx="189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모음집</a:t>
            </a:r>
            <a:endParaRPr kumimoji="1" lang="en-US" altLang="ko-KR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kumimoji="1" lang="en-US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268273" y="6147141"/>
            <a:ext cx="1345959" cy="404786"/>
            <a:chOff x="974864" y="4002462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462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1014" name="모서리가 둥근 직사각형 1013">
            <a:extLst>
              <a:ext uri="{FF2B5EF4-FFF2-40B4-BE49-F238E27FC236}">
                <a16:creationId xmlns:a16="http://schemas.microsoft.com/office/drawing/2014/main" id="{C319D8A8-C021-3B5B-A5C4-D4F34DF3449C}"/>
              </a:ext>
            </a:extLst>
          </p:cNvPr>
          <p:cNvSpPr/>
          <p:nvPr/>
        </p:nvSpPr>
        <p:spPr>
          <a:xfrm>
            <a:off x="3590058" y="6446603"/>
            <a:ext cx="3615830" cy="3626083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D42EA3-87CD-4C75-9C7E-3CB60E5B9A8D}"/>
              </a:ext>
            </a:extLst>
          </p:cNvPr>
          <p:cNvGrpSpPr/>
          <p:nvPr/>
        </p:nvGrpSpPr>
        <p:grpSpPr>
          <a:xfrm>
            <a:off x="1606020" y="4448883"/>
            <a:ext cx="943220" cy="740364"/>
            <a:chOff x="1597628" y="4464772"/>
            <a:chExt cx="943220" cy="740364"/>
          </a:xfrm>
        </p:grpSpPr>
        <p:sp>
          <p:nvSpPr>
            <p:cNvPr id="85" name="모서리가 둥근 직사각형 966">
              <a:extLst>
                <a:ext uri="{FF2B5EF4-FFF2-40B4-BE49-F238E27FC236}">
                  <a16:creationId xmlns:a16="http://schemas.microsoft.com/office/drawing/2014/main" id="{1B819076-8482-4C7E-A178-F914A93EC13A}"/>
                </a:ext>
              </a:extLst>
            </p:cNvPr>
            <p:cNvSpPr/>
            <p:nvPr/>
          </p:nvSpPr>
          <p:spPr>
            <a:xfrm>
              <a:off x="1597628" y="4464772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FCC6DF-DB9A-4935-945F-66343EF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104" y="4600400"/>
              <a:ext cx="463953" cy="46395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EEF35A3-1C7C-4717-A099-97B0E5EFC7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4" y="1690349"/>
            <a:ext cx="1722161" cy="172216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3273E9-3260-41F8-AA9D-9260EEE30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17250" y="4241779"/>
            <a:ext cx="902384" cy="1905033"/>
          </a:xfrm>
          <a:prstGeom prst="rect">
            <a:avLst/>
          </a:prstGeom>
        </p:spPr>
      </p:pic>
      <p:pic>
        <p:nvPicPr>
          <p:cNvPr id="31" name="Picture 6" descr="image">
            <a:extLst>
              <a:ext uri="{FF2B5EF4-FFF2-40B4-BE49-F238E27FC236}">
                <a16:creationId xmlns:a16="http://schemas.microsoft.com/office/drawing/2014/main" id="{40160441-4B39-47F7-A304-3432B473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6664943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F3527F54-E20D-4448-A15C-42388277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3" y="6660496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17331F75-C612-4ED7-8A98-DC769AA8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3" y="6671155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6FA4903-408A-4C34-BBAC-CF4B79EF2C39}"/>
              </a:ext>
            </a:extLst>
          </p:cNvPr>
          <p:cNvSpPr txBox="1"/>
          <p:nvPr/>
        </p:nvSpPr>
        <p:spPr>
          <a:xfrm>
            <a:off x="3870956" y="6585159"/>
            <a:ext cx="328663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도감 버튼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sz="1500" dirty="0" err="1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 캐릭터 도감 </a:t>
            </a:r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확인</a:t>
            </a:r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게임 선택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두더지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같은 그림 찾기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버튼 클릭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숫자 </a:t>
            </a:r>
            <a:r>
              <a:rPr kumimoji="1" lang="ko-KR" altLang="en-US" sz="1500" dirty="0" err="1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업다운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, </a:t>
            </a: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랜덤 게임</a:t>
            </a:r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최고 기록 달성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 미니게임에서 최고 기록을 갱신 했을 때 파이널 점수 부여 및 보너스 게임 진행</a:t>
            </a:r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보너스 게임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+30</a:t>
            </a:r>
          </a:p>
          <a:p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파이널 점수로 </a:t>
            </a:r>
            <a:r>
              <a:rPr kumimoji="1" lang="ko-KR" altLang="en-US" sz="1500" dirty="0" err="1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한컴산뜻돋움" panose="02000000000000000000" pitchFamily="2" charset="-127"/>
              </a:rPr>
              <a:t> 도감의 캐릭터 오픈</a:t>
            </a:r>
            <a:endParaRPr kumimoji="1"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한컴산뜻돋움" panose="02000000000000000000" pitchFamily="2" charset="-127"/>
            </a:endParaRPr>
          </a:p>
        </p:txBody>
      </p:sp>
      <p:sp>
        <p:nvSpPr>
          <p:cNvPr id="2" name="모서리가 둥근 직사각형 991">
            <a:extLst>
              <a:ext uri="{FF2B5EF4-FFF2-40B4-BE49-F238E27FC236}">
                <a16:creationId xmlns:a16="http://schemas.microsoft.com/office/drawing/2014/main" id="{77964822-2AFB-71DB-BAFC-B4D5455CA7DA}"/>
              </a:ext>
            </a:extLst>
          </p:cNvPr>
          <p:cNvSpPr/>
          <p:nvPr/>
        </p:nvSpPr>
        <p:spPr>
          <a:xfrm>
            <a:off x="406713" y="5352099"/>
            <a:ext cx="2765112" cy="736546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안드로이드 스튜디오 </a:t>
            </a:r>
            <a:r>
              <a:rPr kumimoji="1" lang="ko-KR" altLang="en-US" sz="15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플렛폼</a:t>
            </a:r>
            <a:r>
              <a:rPr kumimoji="1" lang="en-US" altLang="ko-KR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1" lang="ko-KR" altLang="en-US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1" lang="ko-KR" altLang="en-US" sz="15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코틀린이용</a:t>
            </a:r>
            <a:endParaRPr kumimoji="1" lang="ko-Kore-KR" altLang="en-US" sz="15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47401-1DA2-FA7F-02F9-221A0BA91BBC}"/>
              </a:ext>
            </a:extLst>
          </p:cNvPr>
          <p:cNvSpPr txBox="1"/>
          <p:nvPr/>
        </p:nvSpPr>
        <p:spPr>
          <a:xfrm>
            <a:off x="5598317" y="4664646"/>
            <a:ext cx="18407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미니게임들을 기록과 함께 간단하게 </a:t>
            </a:r>
            <a:endParaRPr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즐길 수 있는 </a:t>
            </a:r>
            <a:endParaRPr lang="en-US" altLang="ko-KR" sz="15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어플리케이션</a:t>
            </a:r>
          </a:p>
        </p:txBody>
      </p:sp>
      <p:sp>
        <p:nvSpPr>
          <p:cNvPr id="19" name="모서리가 둥근 직사각형 1013">
            <a:extLst>
              <a:ext uri="{FF2B5EF4-FFF2-40B4-BE49-F238E27FC236}">
                <a16:creationId xmlns:a16="http://schemas.microsoft.com/office/drawing/2014/main" id="{1BD3B21D-85DB-1843-80E5-F38DE95CA9DB}"/>
              </a:ext>
            </a:extLst>
          </p:cNvPr>
          <p:cNvSpPr/>
          <p:nvPr/>
        </p:nvSpPr>
        <p:spPr>
          <a:xfrm>
            <a:off x="556923" y="8643768"/>
            <a:ext cx="2635056" cy="488218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십이간지</a:t>
            </a:r>
            <a:r>
              <a:rPr kumimoji="1" lang="ko-KR" altLang="en-US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 도감</a:t>
            </a:r>
            <a:r>
              <a:rPr kumimoji="1" lang="en-US" altLang="ko-KR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1" lang="ko-KR" altLang="en-US" sz="1500" dirty="0">
                <a:latin typeface="굴림체" panose="020B0609000101010101" pitchFamily="49" charset="-127"/>
                <a:ea typeface="굴림체" panose="020B0609000101010101" pitchFamily="49" charset="-127"/>
              </a:rPr>
              <a:t>미니게임 실행화면 </a:t>
            </a:r>
            <a:endParaRPr kumimoji="1" lang="ko-Kore-KR" altLang="en-US" sz="15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103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Gmarket Sans Bold</vt:lpstr>
      <vt:lpstr>Gmarket Sans Light</vt:lpstr>
      <vt:lpstr>Gmarket Sans Medium</vt:lpstr>
      <vt:lpstr>굴림체</vt:lpstr>
      <vt:lpstr>맑은 고딕</vt:lpstr>
      <vt:lpstr>한컴산뜻돋움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박준서</cp:lastModifiedBy>
  <cp:revision>31</cp:revision>
  <cp:lastPrinted>2022-11-16T01:54:07Z</cp:lastPrinted>
  <dcterms:created xsi:type="dcterms:W3CDTF">2022-11-16T01:09:12Z</dcterms:created>
  <dcterms:modified xsi:type="dcterms:W3CDTF">2022-11-17T17:07:50Z</dcterms:modified>
</cp:coreProperties>
</file>