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1AAE2-8120-1CF7-3584-A41F4DD44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8626CC-E9DE-5D8C-B1D0-FB96032D2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09EF3-6D9B-B874-06CC-5ACCEC11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B738-60F1-4641-801A-F6F9A90919D2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5B145-0B0D-2CAA-DDCC-F6F0771E9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DD8C8-D3DC-E9CD-97D9-A0AF9A3A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72EE-814B-4E22-81A1-C61EBD183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9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7873D-955B-F9D1-C24F-BF3BF9D0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C81013-CBBF-37D6-AE1F-477325831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F7BBC-C10F-D470-22FE-1305213D8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B738-60F1-4641-801A-F6F9A90919D2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D9E48-0933-3146-7F5A-C5690910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58383-5127-0CF7-A4A5-36F5AD7D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72EE-814B-4E22-81A1-C61EBD183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2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F2917A-A8D4-30FB-DB8E-219D2A2AA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D12A2B-ED1A-DF44-BC8B-8E0E8EAEC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B424F-37FB-031C-BD7E-1549DA6D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B738-60F1-4641-801A-F6F9A90919D2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CB52A-B2F6-C78F-61C1-AB0E1754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93457-7D3C-BFF3-3D15-35A6ECA5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72EE-814B-4E22-81A1-C61EBD183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13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92EE6-5946-3BEB-B20F-EE2D362D6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CD7D4C-8B5E-08BB-7ADF-AEF6C6666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0FC396-12FF-F388-20A8-4B0EDEEA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B738-60F1-4641-801A-F6F9A90919D2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2AB38-B19A-B338-C532-3AC881E9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7B9AF-B31D-1E86-307F-104EFD9F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72EE-814B-4E22-81A1-C61EBD183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75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B563D-1E9B-0CB5-2145-D3359D99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F62851-8D18-A0CA-3018-0BA1BB62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A577A-A8F6-75B6-4C03-6DF15FFB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B738-60F1-4641-801A-F6F9A90919D2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D0385-7903-B63E-9F4A-C8F2AD22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DD27D-5464-95C2-913E-AFA63A27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72EE-814B-4E22-81A1-C61EBD183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20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BCC7F-4EE2-20AE-B977-7122D447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91068-1E39-AA0A-899D-74BA20B3B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910E42-A0E6-2DB3-D505-BE6A62FD5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02824F-A71E-04C7-5E1E-DF7D23D1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B738-60F1-4641-801A-F6F9A90919D2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93DA0E-F93F-00D7-B020-17B024AB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E5CA14-1D29-2E85-9DB8-1CEC82F3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72EE-814B-4E22-81A1-C61EBD183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18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26A52-454F-CC9D-941B-74A94F12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01F31E-9F48-D4FB-D68A-B0DEEFC47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BAC6FD-6394-47D2-B2CB-297F0CE4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949D36-F3E4-F908-7506-45A830F7F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B6984E-B1A9-F8F6-BF0B-C3DFF12F5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64D433-84FE-DCCA-F626-097C9654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B738-60F1-4641-801A-F6F9A90919D2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FEE393-3669-5B1C-BF42-DE983213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811480-201A-2E78-DD95-C9A4F9FE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72EE-814B-4E22-81A1-C61EBD183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25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BE7BB-1002-7EB3-3CC9-68677FC3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66599B-82B1-5361-4599-9F8E17DC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B738-60F1-4641-801A-F6F9A90919D2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891840-40B4-EC3E-FB9A-DF21FBBC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717178-41EF-D320-E550-273488FF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72EE-814B-4E22-81A1-C61EBD183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85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75FFD0-933B-C8E5-836E-0F362BED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B738-60F1-4641-801A-F6F9A90919D2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945F05-A8BF-16F0-5724-C00E59FE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C888C6-D302-E090-779D-8F6CC123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72EE-814B-4E22-81A1-C61EBD183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75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DDD36-2A1F-D0BB-E87E-F0EDE9C1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5880B-14BF-36F8-1FC0-C0B3A595A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6DF8EB-13A2-7E76-E5EC-30D87D6AD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E8B3E-79E2-2E47-E85B-86A6F236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B738-60F1-4641-801A-F6F9A90919D2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A234C8-348B-C56B-2694-6BA4202C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A773B3-7681-BE7C-9F3E-0BB94E30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72EE-814B-4E22-81A1-C61EBD183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98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EA29-D701-F916-1646-92CFB1BE7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42BAD-2617-0593-D08C-9C2C4E2FC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44C1D2-82E5-3139-DDA0-524F93704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3659C0-727A-05C7-46BF-B574C358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B738-60F1-4641-801A-F6F9A90919D2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01B42C-E8FC-4976-D7F7-27C057AB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87B6E-B2FA-5A94-E14C-B860DC4E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72EE-814B-4E22-81A1-C61EBD183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89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0D8C70-E8F5-7D80-3584-D38B2E2D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84CA5-E52B-8F27-4EE5-43E06F2F0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F8849-D575-4828-9409-D501DADD9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FB738-60F1-4641-801A-F6F9A90919D2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F15AF-82E0-A350-57BF-682435EF0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493B8-784B-C7F0-B6EA-A59E9972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B72EE-814B-4E22-81A1-C61EBD183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5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oose.gam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creenshot">
            <a:extLst>
              <a:ext uri="{FF2B5EF4-FFF2-40B4-BE49-F238E27FC236}">
                <a16:creationId xmlns:a16="http://schemas.microsoft.com/office/drawing/2014/main" id="{FBF1F83F-64FD-2C4E-E07B-2109E7C54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90" b="1334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447BA83-BED4-C085-CFEC-50F4A5401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SW</a:t>
            </a:r>
            <a:r>
              <a:rPr lang="ko-KR" altLang="en-US" dirty="0">
                <a:solidFill>
                  <a:srgbClr val="FFFFFF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전시회 </a:t>
            </a:r>
            <a:r>
              <a:rPr lang="en-US" altLang="ko-KR" dirty="0">
                <a:solidFill>
                  <a:srgbClr val="FFFFFF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1</a:t>
            </a:r>
            <a:r>
              <a:rPr lang="ko-KR" altLang="en-US" dirty="0">
                <a:solidFill>
                  <a:srgbClr val="FFFFFF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차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8ADFE4-8217-E8D0-C508-85AA2CD4B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바다와 아이</a:t>
            </a:r>
            <a:r>
              <a:rPr lang="en-US" altLang="ko-KR" dirty="0">
                <a:solidFill>
                  <a:srgbClr val="FFFFFF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2</a:t>
            </a:r>
          </a:p>
          <a:p>
            <a:r>
              <a:rPr lang="en-US" altLang="ko-KR" sz="2000" dirty="0">
                <a:solidFill>
                  <a:srgbClr val="FFFFFF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(</a:t>
            </a:r>
            <a:r>
              <a:rPr lang="ko-KR" altLang="en-US" sz="2000" dirty="0">
                <a:solidFill>
                  <a:srgbClr val="FFFFFF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라떼 </a:t>
            </a:r>
            <a:r>
              <a:rPr lang="en-US" altLang="ko-KR" sz="2000" dirty="0">
                <a:solidFill>
                  <a:srgbClr val="FFFFFF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20205220</a:t>
            </a:r>
            <a:r>
              <a:rPr lang="ko-KR" altLang="en-US" sz="2000" dirty="0">
                <a:solidFill>
                  <a:srgbClr val="FFFFFF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 </a:t>
            </a:r>
            <a:r>
              <a:rPr lang="ko-KR" altLang="en-US" sz="2000" dirty="0" err="1">
                <a:solidFill>
                  <a:srgbClr val="FFFFFF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이바다</a:t>
            </a:r>
            <a:r>
              <a:rPr lang="en-US" altLang="ko-KR" sz="2000" dirty="0">
                <a:solidFill>
                  <a:srgbClr val="FFFFFF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, </a:t>
            </a:r>
            <a:r>
              <a:rPr lang="ko-KR" altLang="en-US" sz="2000" dirty="0">
                <a:solidFill>
                  <a:srgbClr val="FFFFFF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라온 </a:t>
            </a:r>
            <a:r>
              <a:rPr lang="en-US" altLang="ko-KR" sz="2000" dirty="0">
                <a:solidFill>
                  <a:srgbClr val="FFFFFF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20205236</a:t>
            </a:r>
            <a:r>
              <a:rPr lang="ko-KR" altLang="en-US" sz="2000" dirty="0">
                <a:solidFill>
                  <a:srgbClr val="FFFFFF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 </a:t>
            </a:r>
            <a:r>
              <a:rPr lang="ko-KR" altLang="en-US" sz="2000" dirty="0" err="1">
                <a:solidFill>
                  <a:srgbClr val="FFFFFF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이채현</a:t>
            </a:r>
            <a:r>
              <a:rPr lang="en-US" altLang="ko-KR" sz="2000" dirty="0">
                <a:solidFill>
                  <a:srgbClr val="FFFFFF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)</a:t>
            </a:r>
            <a:endParaRPr lang="ko-KR" altLang="en-US" sz="2000" dirty="0">
              <a:solidFill>
                <a:srgbClr val="FFFFFF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010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44F22-6379-3510-499E-D3B0D838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프로젝트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B4744-5788-4DA7-4266-CC9ECDC5E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AR </a:t>
            </a:r>
            <a:r>
              <a:rPr lang="ko-KR" altLang="en-US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게임</a:t>
            </a:r>
            <a:endParaRPr lang="en-US" altLang="ko-KR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공동 제작</a:t>
            </a:r>
            <a:endParaRPr lang="en-US" altLang="ko-KR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프로젝트 제목 </a:t>
            </a:r>
            <a:r>
              <a:rPr lang="en-US" altLang="ko-KR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미정</a:t>
            </a:r>
            <a:endParaRPr lang="en-US" altLang="ko-KR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EF0B9D-D354-46F6-46E9-8FCCD69C3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330" y="2448253"/>
            <a:ext cx="3272336" cy="327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44F22-6379-3510-499E-D3B0D838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프로젝트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B4744-5788-4DA7-4266-CC9ECDC5E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캐릭터 </a:t>
            </a:r>
            <a:r>
              <a:rPr lang="en-US" altLang="ko-KR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공룡</a:t>
            </a:r>
            <a:endParaRPr lang="en-US" altLang="ko-KR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Asset</a:t>
            </a:r>
            <a:r>
              <a:rPr lang="ko-KR" altLang="en-US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 구매 예정</a:t>
            </a:r>
            <a:endParaRPr lang="en-US" altLang="ko-KR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참고 게임 </a:t>
            </a:r>
            <a:r>
              <a:rPr lang="en-US" altLang="ko-KR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: Untitled Goose Game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  <a:hlinkClick r:id="rId2"/>
              </a:rPr>
              <a:t>https://goose.game/</a:t>
            </a:r>
            <a:endParaRPr lang="en-US" altLang="ko-KR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3DF0FE-7D76-2ACA-8DA9-90EB37097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873" y="2584223"/>
            <a:ext cx="3820927" cy="382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8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44F22-6379-3510-499E-D3B0D838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개발 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B4744-5788-4DA7-4266-CC9ECDC5E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UNITY</a:t>
            </a:r>
          </a:p>
          <a:p>
            <a:endParaRPr lang="en-US" altLang="ko-KR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Marker AR</a:t>
            </a:r>
          </a:p>
          <a:p>
            <a:pPr lvl="1"/>
            <a:r>
              <a:rPr lang="ko-KR" altLang="en-US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마커를 인식해 화면에 </a:t>
            </a:r>
            <a:r>
              <a:rPr lang="en-US" altLang="ko-KR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AR </a:t>
            </a:r>
            <a:r>
              <a:rPr lang="ko-KR" altLang="en-US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오브젝트 띄움</a:t>
            </a:r>
            <a:endParaRPr lang="en-US" altLang="ko-KR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Vuforia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AR </a:t>
            </a:r>
            <a:r>
              <a:rPr lang="ko-KR" altLang="en-US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소프트웨어 플랫폼</a:t>
            </a:r>
            <a:endParaRPr lang="en-US" altLang="ko-KR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DCBF67-E8C0-8930-9C79-5589965E0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352" y="2904322"/>
            <a:ext cx="2928257" cy="29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3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1A5A0-B988-93FB-D540-EDE66F2A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28083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63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DX경필고딕B</vt:lpstr>
      <vt:lpstr>맑은 고딕</vt:lpstr>
      <vt:lpstr>Arial</vt:lpstr>
      <vt:lpstr>Office 테마</vt:lpstr>
      <vt:lpstr>SW전시회 1차 보고서</vt:lpstr>
      <vt:lpstr>프로젝트 계획</vt:lpstr>
      <vt:lpstr>프로젝트 내용</vt:lpstr>
      <vt:lpstr>개발 툴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1차 보고서</dc:title>
  <dc:creator>이 지현</dc:creator>
  <cp:lastModifiedBy>이 지현</cp:lastModifiedBy>
  <cp:revision>12</cp:revision>
  <dcterms:created xsi:type="dcterms:W3CDTF">2022-09-10T07:55:55Z</dcterms:created>
  <dcterms:modified xsi:type="dcterms:W3CDTF">2022-09-17T12:10:54Z</dcterms:modified>
</cp:coreProperties>
</file>