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85" r:id="rId14"/>
    <p:sldId id="268" r:id="rId15"/>
    <p:sldId id="267" r:id="rId16"/>
    <p:sldId id="269" r:id="rId17"/>
    <p:sldId id="271" r:id="rId18"/>
    <p:sldId id="272" r:id="rId19"/>
    <p:sldId id="273" r:id="rId20"/>
    <p:sldId id="282" r:id="rId21"/>
    <p:sldId id="274" r:id="rId22"/>
    <p:sldId id="275" r:id="rId23"/>
    <p:sldId id="281" r:id="rId24"/>
    <p:sldId id="276" r:id="rId25"/>
    <p:sldId id="277" r:id="rId26"/>
    <p:sldId id="283" r:id="rId27"/>
    <p:sldId id="280" r:id="rId28"/>
    <p:sldId id="279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609F0-1B4B-D4CE-D9A7-741BB8A1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2E647A-6CBD-EFED-B1F5-EACD527E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42828-F6B5-A1A6-091A-BBBF4C1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12B55-920F-439F-56D1-FF519282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EB40-3606-60F8-117A-B0976944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01CAD-EE28-B762-3131-0C76947D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12283-B427-1C05-5740-D74CB78B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E83E7-A9D4-531A-9374-5F1E1202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EF0BD-4399-6819-30F3-9DFD34F6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AF49E-7D1A-450F-2491-0BBC0FBB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9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C937A-91AE-B852-7180-EED1E2671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873203-2008-E3B4-DA2C-D94C1DFEE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81AF9-B126-D4AF-B5F1-BFE9A230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511B7-74A4-A247-21BC-C9A47467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8F8D9-17A1-6530-0872-81FD58BC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5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23FAD-2358-0516-AA4D-FFD598DA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25B87-D677-B223-8D57-6BDD6A230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9FBB8-22E3-A36F-9767-30EA94E2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03D79-0699-C7F8-383B-1B54E923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FA0D1-A8B3-5CA8-A965-6FCDFFB1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5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145B-507B-E832-E59A-752EBDC8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00F88-34F1-2D75-35C9-86BC6AF0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336C-9DEF-9650-3744-54E904FB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4DED9-93B0-7AB0-AC19-7A3DD767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162C6-CBE4-B81B-5E29-1324B36C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29BE-28B3-F4C0-C309-CE594482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01CCE-1CFC-2367-37E2-B185EC669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783005-FDCE-90EE-C179-821A96E7C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9E6C3-6B85-2CE8-B73E-76124F41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B9504-0414-C01D-FCA1-41156E7F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BC7E09-10C3-61CF-D9B5-E5D8C82A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3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87290-22DD-7BC5-E7B5-E0B25005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80BE4-6CC3-5C45-267C-C07E9229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D3005-A92F-B1D7-044C-7B68B92E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C2BF0C-44C5-C1D8-96EA-3AACC127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50FDEA-02C7-02DD-2E27-FC1815836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797371-BCC9-94CD-9B18-A0E193A8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32ADDA-18E5-E36B-A793-00EB7B25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5AE033-82D7-5FF2-5191-A1E5D20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5431-0B71-B6AD-1C38-AF2B2668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0A18AC-66A4-0EAF-3613-ED61C60A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1BE6B-6F0D-88A2-28FF-9C309BE3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D99C10-FF0D-83AA-CA38-27626CAA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7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AE8C4-9700-F010-5C90-F805E858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3311C-93ED-FBC6-7A85-42CCAC94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6597A-84F5-F853-2307-36936D8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6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C8A0-4A31-ACA0-8428-AF6A61E8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D0BC9-13F1-D9AD-7D5D-3D7F44A8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C2049-A4EE-59B1-FA0A-091B4C7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E67CA-ACAB-90D1-74F1-83E3548F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7AD70-272A-27AF-FD5F-F822693C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1AAC9-8287-3108-F7C0-1F1C78F5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4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FDD7-D87B-3C9F-4EDB-E94C75506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B6CB1-8595-C728-5F5C-6451DAB5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166B2B-B8AC-639D-AB97-8842FEA22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1F4CC-0E0E-7E93-3E36-7FCDA113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C298A-CFF1-D7DD-61A2-E61251A6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70483-20DA-51D6-E590-9A4CA9B0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5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390F8C-727E-E877-9CF8-A39F2B0C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8F487-4536-DC42-6DA9-262E289E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70031-7F6E-B76A-F2F2-267AAA8F3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11D4C-C3FF-48E4-A4C9-1D6C4CB87EAF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A73B-31B0-50C8-4214-7F927D91C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5B2A3-12F0-02DF-4AEB-E5283245B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E3C5-C5E0-4609-86F0-6AD188CB5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163D0-06A1-7F6C-8F58-E023137A7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5D4C2-BE5F-F725-331C-16F5013D7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A8F12-0299-B4AF-014D-03A30C64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체이닝의</a:t>
            </a:r>
            <a:r>
              <a:rPr lang="ko-KR" altLang="en-US" dirty="0"/>
              <a:t> 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F8BC1-B077-BF71-61E6-07D6BC3A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검색할 때 최대 </a:t>
            </a:r>
            <a:r>
              <a:rPr lang="en-US" altLang="ko-KR" dirty="0"/>
              <a:t>O(n)</a:t>
            </a:r>
            <a:r>
              <a:rPr lang="ko-KR" altLang="en-US" dirty="0"/>
              <a:t>이 걸린다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만약 해시 값이 모두 같은 것들일 경우 마지막에 넣은 값을 검색할 때 걸리는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해시 값이 모두 </a:t>
            </a:r>
            <a:r>
              <a:rPr lang="en-US" altLang="ko-KR" dirty="0"/>
              <a:t>3</a:t>
            </a:r>
            <a:r>
              <a:rPr lang="ko-KR" altLang="en-US" dirty="0"/>
              <a:t>인 테이블에서 </a:t>
            </a:r>
            <a:r>
              <a:rPr lang="en-US" altLang="ko-KR" dirty="0"/>
              <a:t>55</a:t>
            </a:r>
            <a:r>
              <a:rPr lang="ko-KR" altLang="en-US" dirty="0"/>
              <a:t>를 찾을 때 </a:t>
            </a:r>
            <a:r>
              <a:rPr lang="en-US" altLang="ko-KR" dirty="0"/>
              <a:t>O(n)</a:t>
            </a:r>
            <a:r>
              <a:rPr lang="ko-KR" altLang="en-US" dirty="0"/>
              <a:t>이 걸린다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F8DC87-5E65-D56A-64C2-5C61F676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2" y="4862287"/>
            <a:ext cx="9045694" cy="7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BE85E-E1C3-E498-A900-33462992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열린 주소 지정 </a:t>
            </a:r>
            <a:r>
              <a:rPr lang="en-US" altLang="ko-KR" dirty="0"/>
              <a:t>(</a:t>
            </a:r>
            <a:r>
              <a:rPr lang="ko-KR" altLang="en-US" dirty="0"/>
              <a:t>오픈 </a:t>
            </a:r>
            <a:r>
              <a:rPr lang="ko-KR" altLang="en-US" dirty="0" err="1"/>
              <a:t>어드레싱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1E3E0-D780-2386-0A57-19419AB1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모든 원소를 해시 테이블 내에 저장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해시 테이블 크기 </a:t>
            </a:r>
            <a:r>
              <a:rPr lang="en-US" altLang="ko-KR" dirty="0"/>
              <a:t>&gt; </a:t>
            </a:r>
            <a:r>
              <a:rPr lang="ko-KR" altLang="en-US" dirty="0"/>
              <a:t>원소의 개수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특정 해시 값에 대응되는 위치가 </a:t>
            </a:r>
            <a:r>
              <a:rPr lang="ko-KR" altLang="en-US" dirty="0" err="1"/>
              <a:t>비어있지</a:t>
            </a:r>
            <a:r>
              <a:rPr lang="ko-KR" altLang="en-US" dirty="0"/>
              <a:t> 않으면 </a:t>
            </a:r>
            <a:br>
              <a:rPr lang="en-US" altLang="ko-KR" dirty="0"/>
            </a:br>
            <a:r>
              <a:rPr lang="ko-KR" altLang="en-US" dirty="0"/>
              <a:t>다른 </a:t>
            </a:r>
            <a:r>
              <a:rPr lang="ko-KR" altLang="en-US" dirty="0" err="1"/>
              <a:t>비어있는</a:t>
            </a:r>
            <a:r>
              <a:rPr lang="ko-KR" altLang="en-US" dirty="0"/>
              <a:t> 위치를 찾는 방식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7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8496-519A-8316-8DA3-CC556929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탐색 </a:t>
            </a:r>
            <a:r>
              <a:rPr lang="en-US" altLang="ko-KR" dirty="0"/>
              <a:t>(</a:t>
            </a:r>
            <a:r>
              <a:rPr lang="ko-KR" altLang="en-US" dirty="0"/>
              <a:t>열린 주소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4A2F6-C069-0776-B79F-5AB6B1869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해시 충돌이 일어나면 </a:t>
            </a:r>
            <a:r>
              <a:rPr lang="ko-KR" altLang="en-US" dirty="0" err="1"/>
              <a:t>해시값에</a:t>
            </a:r>
            <a:r>
              <a:rPr lang="ko-KR" altLang="en-US" dirty="0"/>
              <a:t> 대응되는 위치의 다음 셀 위치로 이동하면서 비어 있는지 확인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</a:t>
            </a:r>
            <a:r>
              <a:rPr lang="en-US" altLang="ko-KR" dirty="0"/>
              <a:t>) h(x) </a:t>
            </a:r>
            <a:r>
              <a:rPr lang="ko-KR" altLang="en-US" dirty="0"/>
              <a:t>가 </a:t>
            </a:r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br>
              <a:rPr lang="en-US" altLang="ko-KR" dirty="0"/>
            </a:br>
            <a:r>
              <a:rPr lang="en-US" altLang="ko-KR" dirty="0"/>
              <a:t>h(x+1) … h(</a:t>
            </a:r>
            <a:r>
              <a:rPr lang="en-US" altLang="ko-KR" dirty="0" err="1"/>
              <a:t>x+n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비어있는</a:t>
            </a:r>
            <a:r>
              <a:rPr lang="ko-KR" altLang="en-US" dirty="0"/>
              <a:t> 공간을 찾음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군집화 </a:t>
            </a:r>
            <a:endParaRPr lang="en-US" altLang="ko-KR" dirty="0"/>
          </a:p>
          <a:p>
            <a:pPr marL="1200150" lvl="2" indent="-285750"/>
            <a:r>
              <a:rPr lang="ko-KR" altLang="en-US" dirty="0"/>
              <a:t>특정 해시 값이 너무 자주 발생해 </a:t>
            </a:r>
            <a:br>
              <a:rPr lang="en-US" altLang="ko-KR" dirty="0"/>
            </a:br>
            <a:r>
              <a:rPr lang="ko-KR" altLang="en-US" dirty="0"/>
              <a:t>데이터 몇 개가 그룹으로 저장</a:t>
            </a:r>
            <a:endParaRPr lang="en-US" altLang="ko-KR" dirty="0"/>
          </a:p>
          <a:p>
            <a:pPr marL="1200150" lvl="2" indent="-285750"/>
            <a:r>
              <a:rPr lang="ko-KR" altLang="en-US" dirty="0"/>
              <a:t>이로 인해 연속된 빈 슬롯이 부족해짐</a:t>
            </a:r>
            <a:endParaRPr lang="en-US" altLang="ko-KR" dirty="0"/>
          </a:p>
          <a:p>
            <a:pPr marL="1200150" lvl="2" indent="-285750"/>
            <a:r>
              <a:rPr lang="ko-KR" altLang="en-US" dirty="0"/>
              <a:t>탐색 시간이 증가함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5C719-8790-9C2A-B873-D37BC0CD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287" y="2425657"/>
            <a:ext cx="2820438" cy="35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4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FA9C-A751-FC93-9BBC-00254201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021CD-8A47-ED7D-9A89-2D1EAC97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 탐색 </a:t>
            </a:r>
            <a:r>
              <a:rPr lang="en-US" altLang="ko-KR" dirty="0"/>
              <a:t>(</a:t>
            </a:r>
            <a:r>
              <a:rPr lang="ko-KR" altLang="en-US" dirty="0"/>
              <a:t>열린 주소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582DE-DB42-A386-85C0-55FEC25D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다음 셀을 </a:t>
            </a:r>
            <a:r>
              <a:rPr lang="pt-BR" altLang="ko-KR" dirty="0"/>
              <a:t>h(x + 1^2) … h(x + n^2)</a:t>
            </a:r>
            <a:r>
              <a:rPr lang="ko-KR" altLang="en-US" dirty="0"/>
              <a:t>로 찾는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이동의 폭을 넓혀 데이터 군집을 줄임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8F7740-5466-2352-3198-BC6811E6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2424113"/>
            <a:ext cx="30861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AA255-67A4-F914-519B-BC0046BB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의 해시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91FBC-1DC9-BD68-2342-95FA41C5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unorder_set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67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5ABA-E4F2-F433-F858-3AFAA73B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dirty="0"/>
              <a:t>map</a:t>
            </a:r>
            <a:r>
              <a:rPr lang="ko-KR" altLang="en-US" dirty="0"/>
              <a:t>와 </a:t>
            </a:r>
            <a:r>
              <a:rPr lang="en-US" altLang="ko-KR" dirty="0"/>
              <a:t>set</a:t>
            </a:r>
            <a:r>
              <a:rPr lang="ko-KR" altLang="en-US" dirty="0"/>
              <a:t>은 왜 빠졌는가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FB0BB-B6D1-C7DD-DE08-CA9A3F5B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왜 그냥 </a:t>
            </a:r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set</a:t>
            </a:r>
            <a:r>
              <a:rPr lang="ko-KR" altLang="en-US" dirty="0"/>
              <a:t>은 빠졌는가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map</a:t>
            </a:r>
            <a:r>
              <a:rPr lang="ko-KR" altLang="en-US" dirty="0"/>
              <a:t>과 </a:t>
            </a:r>
            <a:r>
              <a:rPr lang="en-US" altLang="ko-KR" dirty="0"/>
              <a:t>set</a:t>
            </a:r>
            <a:r>
              <a:rPr lang="ko-KR" altLang="en-US" dirty="0"/>
              <a:t>은 레드</a:t>
            </a:r>
            <a:r>
              <a:rPr lang="en-US" altLang="ko-KR" dirty="0"/>
              <a:t>-</a:t>
            </a:r>
            <a:r>
              <a:rPr lang="ko-KR" altLang="en-US" dirty="0"/>
              <a:t>블랙 트리 기반이기 때문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02E8B9-9E48-87C0-320B-DB275BE6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5238"/>
            <a:ext cx="5410200" cy="2371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C0EC37-DC67-0883-064F-5C2E5CD92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3644900"/>
            <a:ext cx="5153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C5DC-C7EB-8F7E-46B1-A449C409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DA4B-CB33-7458-784C-40A36779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해시 테이블 방식의 자료구조 사용</a:t>
            </a:r>
            <a:endParaRPr lang="en-US" altLang="ko-KR" dirty="0"/>
          </a:p>
          <a:p>
            <a:r>
              <a:rPr lang="ko-KR" altLang="en-US" dirty="0"/>
              <a:t>키 값을 해시 함수를 통해 </a:t>
            </a:r>
            <a:r>
              <a:rPr lang="ko-KR" altLang="en-US" dirty="0">
                <a:solidFill>
                  <a:srgbClr val="FF0000"/>
                </a:solidFill>
              </a:rPr>
              <a:t>버킷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키와 값을 저장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std::hash&lt;</a:t>
            </a:r>
            <a:r>
              <a:rPr lang="en-US" altLang="ko-KR" dirty="0" err="1"/>
              <a:t>KeyType</a:t>
            </a:r>
            <a:r>
              <a:rPr lang="en-US" altLang="ko-KR" dirty="0"/>
              <a:t>&gt;</a:t>
            </a:r>
            <a:r>
              <a:rPr lang="ko-KR" altLang="en-US" dirty="0"/>
              <a:t>이라는 해시 함수 사용</a:t>
            </a:r>
            <a:endParaRPr lang="en-US" altLang="ko-KR" dirty="0"/>
          </a:p>
          <a:p>
            <a:r>
              <a:rPr lang="en-US" altLang="ko-KR" dirty="0"/>
              <a:t>map</a:t>
            </a:r>
            <a:r>
              <a:rPr lang="ko-KR" altLang="en-US" dirty="0"/>
              <a:t>과 다르게 정렬되지 않음</a:t>
            </a:r>
          </a:p>
        </p:txBody>
      </p:sp>
    </p:spTree>
    <p:extLst>
      <p:ext uri="{BB962C8B-B14F-4D97-AF65-F5344CB8AC3E}">
        <p14:creationId xmlns:p14="http://schemas.microsoft.com/office/powerpoint/2010/main" val="145654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A3ABB-BA6C-FADD-F976-12C467A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90B6D-E48F-E6A5-CFCD-03805440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3FEACB-C62E-0E62-4766-B25A7CF9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38387"/>
            <a:ext cx="2543175" cy="409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2869-9ACC-1520-CF1C-6F7657CD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3260724"/>
            <a:ext cx="4029075" cy="111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02278-9113-0494-F73C-21F06B72C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4887911"/>
            <a:ext cx="27527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37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CFE0-971C-B26B-A8A6-C4AAF5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1255-CC9E-532C-72E1-E0CB28E8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3F13F-49A2-62CB-5CFF-18339AAF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7475"/>
            <a:ext cx="11229975" cy="4351338"/>
          </a:xfrm>
        </p:spPr>
        <p:txBody>
          <a:bodyPr/>
          <a:lstStyle/>
          <a:p>
            <a:r>
              <a:rPr lang="ko-KR" altLang="en-US" dirty="0"/>
              <a:t>찾는 방법 </a:t>
            </a:r>
            <a:r>
              <a:rPr lang="en-US" altLang="ko-KR" dirty="0"/>
              <a:t>1 find(key)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1"/>
            <a:r>
              <a:rPr lang="ko-KR" altLang="en-US" dirty="0"/>
              <a:t>키 값에 대응되는 </a:t>
            </a:r>
            <a:r>
              <a:rPr lang="en-US" altLang="ko-KR" dirty="0"/>
              <a:t>value</a:t>
            </a:r>
            <a:r>
              <a:rPr lang="ko-KR" altLang="en-US" dirty="0"/>
              <a:t>가 있으면 주소를 반환하는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찾는 방법 </a:t>
            </a:r>
            <a:r>
              <a:rPr lang="en-US" altLang="ko-KR" dirty="0"/>
              <a:t>2 at(key)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1"/>
            <a:r>
              <a:rPr lang="ko-KR" altLang="en-US" dirty="0"/>
              <a:t>키 값에 대응되는 </a:t>
            </a:r>
            <a:r>
              <a:rPr lang="en-US" altLang="ko-KR" dirty="0"/>
              <a:t>value</a:t>
            </a:r>
            <a:r>
              <a:rPr lang="ko-KR" altLang="en-US" dirty="0"/>
              <a:t>가 있으면 </a:t>
            </a:r>
            <a:r>
              <a:rPr lang="en-US" altLang="ko-KR" dirty="0"/>
              <a:t>value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반환하고 없으면 에러를 발생하는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FB9C2-37DD-C8E0-CF95-06F68990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2252126"/>
            <a:ext cx="5650658" cy="1176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55FB36-B070-CE68-62E9-1AFE808C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4" y="4598195"/>
            <a:ext cx="5795962" cy="20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0480-B4BF-B8C1-5676-52B7CD9D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D7D0-0081-8A63-BC8A-1A8B1138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키에 대한 값 반환 </a:t>
            </a:r>
            <a:r>
              <a:rPr lang="en-US" altLang="ko-KR" dirty="0" err="1"/>
              <a:t>umap</a:t>
            </a:r>
            <a:r>
              <a:rPr lang="en-US" altLang="ko-KR" dirty="0"/>
              <a:t>[key]</a:t>
            </a:r>
          </a:p>
          <a:p>
            <a:pPr lvl="1"/>
            <a:r>
              <a:rPr lang="en-US" altLang="ko-KR" dirty="0" err="1"/>
              <a:t>umap</a:t>
            </a:r>
            <a:r>
              <a:rPr lang="en-US" altLang="ko-KR" dirty="0"/>
              <a:t>[key]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값에 대응되는 </a:t>
            </a:r>
            <a:r>
              <a:rPr lang="en-US" altLang="ko-KR" dirty="0"/>
              <a:t>value</a:t>
            </a:r>
            <a:r>
              <a:rPr lang="ko-KR" altLang="en-US" dirty="0"/>
              <a:t>가 없으면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r>
              <a:rPr lang="en-US" altLang="ko-KR" dirty="0"/>
              <a:t>value</a:t>
            </a:r>
            <a:r>
              <a:rPr lang="ko-KR" altLang="en-US" dirty="0"/>
              <a:t>가 있으면 그 값을 반환한다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키가 존재하는지 확인하는 </a:t>
            </a:r>
            <a:r>
              <a:rPr lang="en-US" altLang="ko-KR" dirty="0"/>
              <a:t>count</a:t>
            </a:r>
          </a:p>
          <a:p>
            <a:pPr lvl="1"/>
            <a:r>
              <a:rPr lang="en-US" altLang="ko-KR" dirty="0" err="1"/>
              <a:t>umap.count</a:t>
            </a:r>
            <a:r>
              <a:rPr lang="en-US" altLang="ko-KR" dirty="0"/>
              <a:t>[key]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값에 대응되는 </a:t>
            </a:r>
            <a:r>
              <a:rPr lang="en-US" altLang="ko-KR" dirty="0"/>
              <a:t>value</a:t>
            </a:r>
            <a:r>
              <a:rPr lang="ko-KR" altLang="en-US" dirty="0"/>
              <a:t>가 있으면 </a:t>
            </a:r>
            <a:r>
              <a:rPr lang="en-US" altLang="ko-KR" dirty="0"/>
              <a:t>true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3CB56-2CFD-DA46-0666-2AB50598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98" y="3045263"/>
            <a:ext cx="2085975" cy="581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8F5A85-2130-4C4A-C8AD-5BA11AD2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40" y="3145275"/>
            <a:ext cx="190500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CF4EE3-E84C-BCCB-452A-41AA5505F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198" y="4845925"/>
            <a:ext cx="48291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45B9F8-2404-6C24-D989-0A3BFA1A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396811"/>
            <a:ext cx="5319062" cy="398929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0F384-5CCA-15E4-78C3-8B6EC299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481"/>
            <a:ext cx="5619088" cy="344783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선형 검색은 </a:t>
            </a:r>
            <a:r>
              <a:rPr lang="en-US" altLang="ko-KR" sz="2000" dirty="0"/>
              <a:t>O(N)</a:t>
            </a:r>
            <a:r>
              <a:rPr lang="ko-KR" altLang="en-US" sz="2000" dirty="0"/>
              <a:t>의 시간필요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이진탐색트리</a:t>
            </a:r>
            <a:r>
              <a:rPr lang="en-US" altLang="ko-KR" sz="2000" dirty="0"/>
              <a:t>(BST)</a:t>
            </a:r>
            <a:r>
              <a:rPr lang="ko-KR" altLang="en-US" sz="2000" dirty="0"/>
              <a:t>도 </a:t>
            </a:r>
            <a:r>
              <a:rPr lang="en-US" altLang="ko-KR" sz="2000" dirty="0"/>
              <a:t>O(Log N)</a:t>
            </a:r>
            <a:r>
              <a:rPr lang="ko-KR" altLang="en-US" sz="2000" dirty="0"/>
              <a:t>으로 데이터의 양에 따라 시간이 점점 더 오래 걸림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시간 복잡도를 </a:t>
            </a:r>
            <a:r>
              <a:rPr lang="en-US" altLang="ko-KR" sz="2000" dirty="0"/>
              <a:t>O(1)</a:t>
            </a:r>
            <a:r>
              <a:rPr lang="ko-KR" altLang="en-US" sz="2000" dirty="0"/>
              <a:t>로 만들기 위한 발버둥</a:t>
            </a:r>
            <a:endParaRPr lang="en-US" altLang="ko-KR" sz="2000" dirty="0"/>
          </a:p>
          <a:p>
            <a:endParaRPr lang="ko-KR" altLang="en-US" sz="2000" dirty="0"/>
          </a:p>
        </p:txBody>
      </p:sp>
      <p:grpSp>
        <p:nvGrpSpPr>
          <p:cNvPr id="21" name="Group 16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2DAA15AD-5CAA-9874-2699-3E8800CC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</a:p>
        </p:txBody>
      </p:sp>
    </p:spTree>
    <p:extLst>
      <p:ext uri="{BB962C8B-B14F-4D97-AF65-F5344CB8AC3E}">
        <p14:creationId xmlns:p14="http://schemas.microsoft.com/office/powerpoint/2010/main" val="4043874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F7FC-DA89-C133-B254-9DE33AA8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47033-1214-F16D-61E0-C81CC4DD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출력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28343-3AD8-D7D9-076A-AC2B81E6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45" y="2382947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7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09017-0CF8-B41B-3B22-3F2BBD82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EC127-46D8-6737-852B-07765D1E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umap.size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저장된 원소의 개수를 반환한다</a:t>
            </a:r>
            <a:endParaRPr lang="en-US" altLang="ko-KR" dirty="0"/>
          </a:p>
          <a:p>
            <a:r>
              <a:rPr lang="en-US" altLang="ko-KR" dirty="0" err="1"/>
              <a:t>umap.bucket_count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사용중인 버킷의 개수를 반환한다</a:t>
            </a:r>
            <a:endParaRPr lang="en-US" altLang="ko-KR" dirty="0"/>
          </a:p>
          <a:p>
            <a:r>
              <a:rPr lang="en-US" altLang="ko-KR" dirty="0" err="1"/>
              <a:t>umap.load_factor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err="1"/>
              <a:t>적재율</a:t>
            </a:r>
            <a:r>
              <a:rPr lang="en-US" altLang="ko-KR" dirty="0"/>
              <a:t>(</a:t>
            </a:r>
            <a:r>
              <a:rPr lang="ko-KR" altLang="en-US" dirty="0" err="1"/>
              <a:t>부하율</a:t>
            </a:r>
            <a:r>
              <a:rPr lang="en-US" altLang="ko-KR" dirty="0"/>
              <a:t>)</a:t>
            </a:r>
            <a:r>
              <a:rPr lang="ko-KR" altLang="en-US" dirty="0"/>
              <a:t>을 반환한다</a:t>
            </a:r>
            <a:endParaRPr lang="en-US" altLang="ko-KR" dirty="0"/>
          </a:p>
          <a:p>
            <a:r>
              <a:rPr lang="en-US" altLang="ko-KR" dirty="0" err="1"/>
              <a:t>umap.rehash</a:t>
            </a:r>
            <a:r>
              <a:rPr lang="en-US" altLang="ko-KR" dirty="0"/>
              <a:t>(n)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버킷을 사용하도록 강제로 지정한다</a:t>
            </a:r>
            <a:endParaRPr lang="en-US" altLang="ko-KR" dirty="0"/>
          </a:p>
          <a:p>
            <a:pPr lvl="1"/>
            <a:r>
              <a:rPr lang="ko-KR" altLang="en-US" dirty="0"/>
              <a:t>기존 버킷 수보다 작은 </a:t>
            </a:r>
            <a:r>
              <a:rPr lang="en-US" altLang="ko-KR" dirty="0"/>
              <a:t>n</a:t>
            </a:r>
            <a:r>
              <a:rPr lang="ko-KR" altLang="en-US" dirty="0"/>
              <a:t>이 들어오면 아무것도 하지 않는다</a:t>
            </a:r>
            <a:endParaRPr lang="en-US" altLang="ko-KR" dirty="0"/>
          </a:p>
          <a:p>
            <a:pPr lvl="1"/>
            <a:r>
              <a:rPr lang="ko-KR" altLang="en-US" dirty="0"/>
              <a:t>충돌이 많거나 성능이 저하될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268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47E8D-527F-14D3-A9D5-D2ACC65B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19C6D-E9A8-96D6-172E-589D6E620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umpa.clear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맵 전체를 비움</a:t>
            </a:r>
            <a:endParaRPr lang="en-US" altLang="ko-KR" dirty="0"/>
          </a:p>
          <a:p>
            <a:r>
              <a:rPr lang="en-US" altLang="ko-KR" dirty="0" err="1"/>
              <a:t>umap.empty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err="1"/>
              <a:t>맵에</a:t>
            </a:r>
            <a:r>
              <a:rPr lang="ko-KR" altLang="en-US" dirty="0"/>
              <a:t> </a:t>
            </a:r>
            <a:r>
              <a:rPr lang="ko-KR" altLang="en-US" dirty="0" err="1"/>
              <a:t>비어있으면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 err="1"/>
              <a:t>맵이</a:t>
            </a:r>
            <a:r>
              <a:rPr lang="ko-KR" altLang="en-US" dirty="0"/>
              <a:t> </a:t>
            </a:r>
            <a:r>
              <a:rPr lang="ko-KR" altLang="en-US" dirty="0" err="1"/>
              <a:t>비어있지</a:t>
            </a:r>
            <a:r>
              <a:rPr lang="ko-KR" altLang="en-US" dirty="0"/>
              <a:t> 않으면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062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A995C-58EA-B660-62A8-059B8AFC7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1C3D2-F1B2-CEE1-C538-6DC6F8B5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7C29F-2B93-F52D-3045-683968AD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해시 테이블 방식의 자료구조 사용</a:t>
            </a:r>
            <a:endParaRPr lang="en-US" altLang="ko-KR" dirty="0"/>
          </a:p>
          <a:p>
            <a:r>
              <a:rPr lang="ko-KR" altLang="en-US" dirty="0"/>
              <a:t>키 값을 해시 함수를 통해 </a:t>
            </a:r>
            <a:r>
              <a:rPr lang="ko-KR" altLang="en-US" dirty="0">
                <a:solidFill>
                  <a:srgbClr val="FF0000"/>
                </a:solidFill>
              </a:rPr>
              <a:t>버킷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키 값만 저장</a:t>
            </a:r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std::hash&lt;</a:t>
            </a:r>
            <a:r>
              <a:rPr lang="en-US" altLang="ko-KR" dirty="0" err="1"/>
              <a:t>KeyType</a:t>
            </a:r>
            <a:r>
              <a:rPr lang="en-US" altLang="ko-KR" dirty="0"/>
              <a:t>&gt;</a:t>
            </a:r>
            <a:r>
              <a:rPr lang="ko-KR" altLang="en-US" dirty="0"/>
              <a:t>이라는 해시 함수 사용</a:t>
            </a:r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과 다르게 정렬되지 않음</a:t>
            </a:r>
          </a:p>
        </p:txBody>
      </p:sp>
    </p:spTree>
    <p:extLst>
      <p:ext uri="{BB962C8B-B14F-4D97-AF65-F5344CB8AC3E}">
        <p14:creationId xmlns:p14="http://schemas.microsoft.com/office/powerpoint/2010/main" val="3375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1A408-5DCD-D5B8-0219-E7CC9DDA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002C-0559-4BC8-3254-FFC0E875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7CCC1-9733-B73E-B4F8-19C6290F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F4FC3-FADC-2C24-58EA-05215F72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85635"/>
            <a:ext cx="2478317" cy="3623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AFCF11-20B0-4906-DD03-B956A872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3417886"/>
            <a:ext cx="1219200" cy="800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E5E099-3EA8-6361-0366-D6B6B475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4911723"/>
            <a:ext cx="1410975" cy="2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3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D2E4D-C45C-4572-CEE1-FC1CCC462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05639-1E4E-E861-BA20-D1EAFA51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unorder_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96505-6175-39DB-F044-4F5993462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7475"/>
            <a:ext cx="11229975" cy="4351338"/>
          </a:xfrm>
        </p:spPr>
        <p:txBody>
          <a:bodyPr/>
          <a:lstStyle/>
          <a:p>
            <a:r>
              <a:rPr lang="ko-KR" altLang="en-US" dirty="0"/>
              <a:t>찾는 방법 </a:t>
            </a:r>
            <a:r>
              <a:rPr lang="en-US" altLang="ko-KR" dirty="0"/>
              <a:t>1 find(key)</a:t>
            </a:r>
            <a:r>
              <a:rPr lang="ko-KR" altLang="en-US" dirty="0"/>
              <a:t> 함수 사용</a:t>
            </a:r>
            <a:endParaRPr lang="en-US" altLang="ko-KR" dirty="0"/>
          </a:p>
          <a:p>
            <a:pPr lvl="1"/>
            <a:r>
              <a:rPr lang="ko-KR" altLang="en-US" dirty="0"/>
              <a:t>키 값에 대응되는 </a:t>
            </a:r>
            <a:r>
              <a:rPr lang="en-US" altLang="ko-KR" dirty="0"/>
              <a:t>value</a:t>
            </a:r>
            <a:r>
              <a:rPr lang="ko-KR" altLang="en-US" dirty="0"/>
              <a:t>가 있으면 주소를 반환하는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키가 존재하는지 확인하는 </a:t>
            </a:r>
            <a:r>
              <a:rPr lang="en-US" altLang="ko-KR" dirty="0"/>
              <a:t>count</a:t>
            </a:r>
          </a:p>
          <a:p>
            <a:pPr lvl="1"/>
            <a:r>
              <a:rPr lang="en-US" altLang="ko-KR" dirty="0" err="1"/>
              <a:t>uset.count</a:t>
            </a:r>
            <a:r>
              <a:rPr lang="en-US" altLang="ko-KR" dirty="0"/>
              <a:t>[key]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값에 대응되는 </a:t>
            </a:r>
            <a:r>
              <a:rPr lang="en-US" altLang="ko-KR" dirty="0"/>
              <a:t>value</a:t>
            </a:r>
            <a:r>
              <a:rPr lang="ko-KR" altLang="en-US" dirty="0"/>
              <a:t>가 있으면 </a:t>
            </a:r>
            <a:r>
              <a:rPr lang="en-US" altLang="ko-KR" dirty="0"/>
              <a:t>true </a:t>
            </a:r>
            <a:r>
              <a:rPr lang="ko-KR" altLang="en-US" dirty="0"/>
              <a:t>없으면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8F88EA-4BAF-F58F-EB41-E202E4A1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5" y="2207779"/>
            <a:ext cx="3633786" cy="12971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26938-4625-182E-F871-2AC2FD09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5" y="4361413"/>
            <a:ext cx="7219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9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731C3-0F22-5757-21CC-41A64171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3613F-F4B2-B713-884B-A59E6E0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출력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5E5A6-7F3E-EB84-0704-57795776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4" y="2291556"/>
            <a:ext cx="5191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A9B8-B628-2E91-8838-26896E73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88F1F-667F-B4FB-530C-EDE9A8EC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8BC9-EF08-A2A2-FE2D-B20B9B82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uset.clear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맵 전체를 비움</a:t>
            </a:r>
            <a:endParaRPr lang="en-US" altLang="ko-KR" dirty="0"/>
          </a:p>
          <a:p>
            <a:r>
              <a:rPr lang="en-US" altLang="ko-KR" dirty="0" err="1"/>
              <a:t>uset.empty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err="1"/>
              <a:t>맵에</a:t>
            </a:r>
            <a:r>
              <a:rPr lang="ko-KR" altLang="en-US" dirty="0"/>
              <a:t> </a:t>
            </a:r>
            <a:r>
              <a:rPr lang="ko-KR" altLang="en-US" dirty="0" err="1"/>
              <a:t>비어있으면</a:t>
            </a:r>
            <a:r>
              <a:rPr lang="ko-KR" altLang="en-US" dirty="0"/>
              <a:t> </a:t>
            </a:r>
            <a:r>
              <a:rPr lang="en-US" altLang="ko-KR" dirty="0"/>
              <a:t>true, </a:t>
            </a:r>
            <a:r>
              <a:rPr lang="ko-KR" altLang="en-US" dirty="0" err="1"/>
              <a:t>맵이</a:t>
            </a:r>
            <a:r>
              <a:rPr lang="ko-KR" altLang="en-US" dirty="0"/>
              <a:t> </a:t>
            </a:r>
            <a:r>
              <a:rPr lang="ko-KR" altLang="en-US" dirty="0" err="1"/>
              <a:t>비어있지</a:t>
            </a:r>
            <a:r>
              <a:rPr lang="ko-KR" altLang="en-US" dirty="0"/>
              <a:t> 않으면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49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8087B-FD67-D75B-087A-7224C6CC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67B3-0A53-F355-B2B9-BEB41A13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unorder_set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44824-516B-36F9-E4FF-BA775D2B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uset.size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저장된 원소의 개수를 반환한다</a:t>
            </a:r>
            <a:endParaRPr lang="en-US" altLang="ko-KR" dirty="0"/>
          </a:p>
          <a:p>
            <a:r>
              <a:rPr lang="en-US" altLang="ko-KR" dirty="0" err="1"/>
              <a:t>uset.bucket_count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사용중인 버킷의 개수를 반환한다</a:t>
            </a:r>
            <a:endParaRPr lang="en-US" altLang="ko-KR" dirty="0"/>
          </a:p>
          <a:p>
            <a:r>
              <a:rPr lang="en-US" altLang="ko-KR" dirty="0" err="1"/>
              <a:t>uset.load_factor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 err="1"/>
              <a:t>적재율</a:t>
            </a:r>
            <a:r>
              <a:rPr lang="en-US" altLang="ko-KR" dirty="0"/>
              <a:t>(</a:t>
            </a:r>
            <a:r>
              <a:rPr lang="ko-KR" altLang="en-US" dirty="0" err="1"/>
              <a:t>부하율</a:t>
            </a:r>
            <a:r>
              <a:rPr lang="en-US" altLang="ko-KR" dirty="0"/>
              <a:t>)</a:t>
            </a:r>
            <a:r>
              <a:rPr lang="ko-KR" altLang="en-US" dirty="0"/>
              <a:t>을 반환한다</a:t>
            </a:r>
            <a:endParaRPr lang="en-US" altLang="ko-KR" dirty="0"/>
          </a:p>
          <a:p>
            <a:r>
              <a:rPr lang="en-US" altLang="ko-KR" dirty="0" err="1"/>
              <a:t>uset.rehash</a:t>
            </a:r>
            <a:r>
              <a:rPr lang="en-US" altLang="ko-KR" dirty="0"/>
              <a:t>(n)</a:t>
            </a:r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버킷을 사용하도록 강제로 지정한다</a:t>
            </a:r>
            <a:endParaRPr lang="en-US" altLang="ko-KR" dirty="0"/>
          </a:p>
          <a:p>
            <a:pPr lvl="1"/>
            <a:r>
              <a:rPr lang="ko-KR" altLang="en-US" dirty="0"/>
              <a:t>기존 버킷 수보다 작은 </a:t>
            </a:r>
            <a:r>
              <a:rPr lang="en-US" altLang="ko-KR" dirty="0"/>
              <a:t>n</a:t>
            </a:r>
            <a:r>
              <a:rPr lang="ko-KR" altLang="en-US" dirty="0"/>
              <a:t>이 들어오면 아무것도 하지 않는다</a:t>
            </a:r>
            <a:endParaRPr lang="en-US" altLang="ko-KR" dirty="0"/>
          </a:p>
          <a:p>
            <a:pPr lvl="1"/>
            <a:r>
              <a:rPr lang="ko-KR" altLang="en-US" dirty="0"/>
              <a:t>충돌이 많거나 성능이 저하될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265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A75A0-E382-F96A-A98D-14A739B4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끗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ACD71-F52D-5EEC-EE8D-EE5AE59A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0B798-A85D-8C37-54B3-BCB46D19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53E5D-F1C8-C9B0-C5DD-83C80DA8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0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6AE8-D9A2-79DE-5C05-355CA9F3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D2F9D-1547-11B6-2AE9-100F17D5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각각의 데이터를 고유한 숫자로 표현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데이터의 유무를 확인하거나 해당 숫자에 대응하는 원본 데이터를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해시 함수 </a:t>
            </a:r>
            <a:r>
              <a:rPr lang="en-US" altLang="ko-KR" dirty="0"/>
              <a:t>: </a:t>
            </a:r>
            <a:r>
              <a:rPr lang="ko-KR" altLang="en-US" dirty="0"/>
              <a:t>고유한 숫자 값을 계산하는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해시 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해시 함수에 의해 반환되는 값</a:t>
            </a:r>
          </a:p>
        </p:txBody>
      </p:sp>
    </p:spTree>
    <p:extLst>
      <p:ext uri="{BB962C8B-B14F-4D97-AF65-F5344CB8AC3E}">
        <p14:creationId xmlns:p14="http://schemas.microsoft.com/office/powerpoint/2010/main" val="387582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022D-0E2F-2C29-E10A-39DEF56F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재해싱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C07428-DACC-9B61-A6F9-652AC28EC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6244"/>
              </a:xfrm>
            </p:spPr>
            <p:txBody>
              <a:bodyPr/>
              <a:lstStyle/>
              <a:p>
                <a:r>
                  <a:rPr lang="ko-KR" altLang="en-US" dirty="0"/>
                  <a:t>해시 함수를 변경하는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주로 </a:t>
                </a:r>
                <a:r>
                  <a:rPr lang="ko-KR" altLang="en-US" dirty="0" err="1"/>
                  <a:t>부하율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적재율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에서 너무 멀어졌을 경우 함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해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테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이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기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일반적인 </a:t>
                </a:r>
                <a:r>
                  <a:rPr lang="ko-KR" altLang="en-US" dirty="0" err="1"/>
                  <a:t>재해싱과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unorder_map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unorder_set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재해싱은</a:t>
                </a:r>
                <a:r>
                  <a:rPr lang="ko-KR" altLang="en-US" dirty="0"/>
                  <a:t> 의미가 다름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C07428-DACC-9B61-A6F9-652AC28EC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6244"/>
              </a:xfrm>
              <a:blipFill>
                <a:blip r:embed="rId2"/>
                <a:stretch>
                  <a:fillRect l="-1043" t="-2177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CD026-1274-A438-5CAA-056786A5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충돌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C4D15-818F-C596-7A12-FD50192B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 이상의 입력 값이 같은 해시 값을 가질 때 발생하는 문제</a:t>
            </a:r>
            <a:endParaRPr lang="en-US" altLang="ko-KR" dirty="0"/>
          </a:p>
          <a:p>
            <a:r>
              <a:rPr lang="ko-KR" altLang="en-US" dirty="0"/>
              <a:t>이런 해시 함수가 있다고 가정 했을 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5C2621-F385-C1EE-6AF1-FCF621A3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1638"/>
            <a:ext cx="4029075" cy="3133725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81DF53-0B3A-A067-8C83-68E959E26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44" y="4405313"/>
            <a:ext cx="2190750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2A59D-8F95-1B29-C015-11B0EFFA0E6F}"/>
              </a:ext>
            </a:extLst>
          </p:cNvPr>
          <p:cNvSpPr txBox="1"/>
          <p:nvPr/>
        </p:nvSpPr>
        <p:spPr>
          <a:xfrm>
            <a:off x="5297714" y="2941638"/>
            <a:ext cx="5196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10</a:t>
            </a:r>
            <a:r>
              <a:rPr lang="ko-KR" altLang="en-US" sz="2800" dirty="0"/>
              <a:t> </a:t>
            </a:r>
            <a:r>
              <a:rPr lang="en-US" altLang="ko-KR" sz="2800" dirty="0"/>
              <a:t>100</a:t>
            </a:r>
            <a:r>
              <a:rPr lang="ko-KR" altLang="en-US" sz="2800" dirty="0"/>
              <a:t>이라는 입력 값을 </a:t>
            </a:r>
            <a:br>
              <a:rPr lang="en-US" altLang="ko-KR" sz="2800" dirty="0"/>
            </a:br>
            <a:r>
              <a:rPr lang="ko-KR" altLang="en-US" sz="2800" dirty="0"/>
              <a:t>넣으면 둘의 해시 값이 같아 덮어 씌워진다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CF1FAF-A90A-95AC-C090-0A057D2DB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213" y="4405313"/>
            <a:ext cx="2840761" cy="6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4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23F64-533D-4767-EE79-7BDF2EFC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충돌을 방지하는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EDA04-FBF5-9455-B059-B3036131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보안성이 검증된 해시 함수를 사용</a:t>
            </a:r>
            <a:r>
              <a:rPr lang="en-US" altLang="ko-KR" dirty="0"/>
              <a:t>(SHA-256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해시 길이를 늘림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Salt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해시함수</a:t>
            </a:r>
            <a:r>
              <a:rPr lang="en-US" altLang="ko-KR" dirty="0"/>
              <a:t>(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+ salt) </a:t>
            </a:r>
            <a:r>
              <a:rPr lang="ko-KR" altLang="en-US" dirty="0"/>
              <a:t>의 형태로 해시 값을 생성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충돌 회피 기법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 err="1"/>
              <a:t>체이닝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오픈 </a:t>
            </a:r>
            <a:r>
              <a:rPr lang="ko-KR" altLang="en-US" dirty="0" err="1"/>
              <a:t>어드레싱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494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AC678-2BF5-E9E1-8223-98B3E00A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체이닝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7A51F-C62E-9F3D-2854-B19574907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029" cy="4351338"/>
          </a:xfrm>
        </p:spPr>
        <p:txBody>
          <a:bodyPr/>
          <a:lstStyle/>
          <a:p>
            <a:r>
              <a:rPr lang="ko-KR" altLang="en-US" dirty="0"/>
              <a:t>연결리스트를 이용해 같은 해시 값에 </a:t>
            </a:r>
            <a:r>
              <a:rPr lang="ko-KR" altLang="en-US" dirty="0" err="1"/>
              <a:t>매핑된</a:t>
            </a:r>
            <a:r>
              <a:rPr lang="ko-KR" altLang="en-US" dirty="0"/>
              <a:t> 여러 개의 데이터를 저장하는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해시 값이 같은 것들을 하나의 </a:t>
            </a:r>
            <a:br>
              <a:rPr lang="en-US" altLang="ko-KR" dirty="0"/>
            </a:br>
            <a:r>
              <a:rPr lang="ko-KR" altLang="en-US" dirty="0"/>
              <a:t>연결리스트에 저장하는 방식</a:t>
            </a:r>
            <a:endParaRPr lang="en-US" altLang="ko-KR" dirty="0"/>
          </a:p>
        </p:txBody>
      </p:sp>
      <p:pic>
        <p:nvPicPr>
          <p:cNvPr id="2050" name="Picture 2" descr="해시 (체이닝, 개방주소)">
            <a:extLst>
              <a:ext uri="{FF2B5EF4-FFF2-40B4-BE49-F238E27FC236}">
                <a16:creationId xmlns:a16="http://schemas.microsoft.com/office/drawing/2014/main" id="{E09F12D3-931F-7314-639C-CAB74EF5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40" y="1690688"/>
            <a:ext cx="44862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7BBB253-C4E9-53E5-923D-A46E26AC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1276123"/>
            <a:ext cx="4566558" cy="1124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01E982B-B3F6-3762-3985-80C0B70F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86" y="2699657"/>
            <a:ext cx="8200438" cy="36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816</Words>
  <Application>Microsoft Office PowerPoint</Application>
  <PresentationFormat>와이드스크린</PresentationFormat>
  <Paragraphs>160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해시 테이블</vt:lpstr>
      <vt:lpstr>해시 테이블</vt:lpstr>
      <vt:lpstr>주요 단어</vt:lpstr>
      <vt:lpstr>해싱</vt:lpstr>
      <vt:lpstr>재해싱</vt:lpstr>
      <vt:lpstr>해시 충돌</vt:lpstr>
      <vt:lpstr>해시 충돌을 방지하는 방법</vt:lpstr>
      <vt:lpstr>체이닝</vt:lpstr>
      <vt:lpstr>PowerPoint 프레젠테이션</vt:lpstr>
      <vt:lpstr>체이닝의 단점</vt:lpstr>
      <vt:lpstr>열린 주소 지정 (오픈 어드레싱)</vt:lpstr>
      <vt:lpstr>선형 탐색 (열린 주소 지정)</vt:lpstr>
      <vt:lpstr>이차 탐색 (열린 주소 지정)</vt:lpstr>
      <vt:lpstr>STL의 해시 테이블</vt:lpstr>
      <vt:lpstr>그냥 map와 set은 왜 빠졌는가?</vt:lpstr>
      <vt:lpstr>unorder_map</vt:lpstr>
      <vt:lpstr>unorder_map</vt:lpstr>
      <vt:lpstr>unorder_map</vt:lpstr>
      <vt:lpstr>unorder_map</vt:lpstr>
      <vt:lpstr>unorder_map</vt:lpstr>
      <vt:lpstr>unorder_map</vt:lpstr>
      <vt:lpstr>unorder_map</vt:lpstr>
      <vt:lpstr>unorder_set</vt:lpstr>
      <vt:lpstr>unorder_set</vt:lpstr>
      <vt:lpstr>unorder_ set</vt:lpstr>
      <vt:lpstr>unorder_set</vt:lpstr>
      <vt:lpstr>unorder_set</vt:lpstr>
      <vt:lpstr>unorder_set</vt:lpstr>
      <vt:lpstr>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김민형</dc:creator>
  <cp:lastModifiedBy>김민형</cp:lastModifiedBy>
  <cp:revision>11</cp:revision>
  <dcterms:created xsi:type="dcterms:W3CDTF">2025-03-23T16:11:58Z</dcterms:created>
  <dcterms:modified xsi:type="dcterms:W3CDTF">2025-03-24T00:01:07Z</dcterms:modified>
</cp:coreProperties>
</file>