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259"/>
    <a:srgbClr val="F2F2F2"/>
    <a:srgbClr val="AED9DA"/>
    <a:srgbClr val="5FB6D9"/>
    <a:srgbClr val="4E94BF"/>
    <a:srgbClr val="2A558C"/>
    <a:srgbClr val="2993D5"/>
    <a:srgbClr val="EDFAFD"/>
    <a:srgbClr val="135589"/>
    <a:srgbClr val="3DD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17FE4-CF8A-4F4C-B7E1-40FF360FF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6D00D-08F3-4BDA-955D-C7AFA22A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984E1-63BA-4C7A-8FF6-D4CB6C9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24C1-A232-42B1-AD6D-F25B419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25A64-ABE1-4BFF-9BBE-3CFC989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F1E5C-7E46-4415-9E6B-8F29F93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F4EC6-1E11-4D98-947A-D8633D731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6FC3C-CC42-470E-A166-E720BDA9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4D04-CAFC-49E9-8CED-92C382BF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C8227-B585-4A40-83B1-FD33325A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8A1FEA-770A-49E9-AC98-27AC50AD1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6F26E-BD90-4EE3-A04D-A8A64345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32361-067A-4B21-B8ED-BEF4E415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790DB-1CA1-4EDB-B863-D9F2BD25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69471-029C-4B17-B5BD-76902F3F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E975-528F-4261-9FFD-08EA517F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04F87-EEC1-47AB-9D51-A7CD1063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F1319-D181-4927-928F-AC15C8CE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E87F7-07EA-4722-AC98-2D72CFEA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ABB98-6F30-4C86-B9F0-FB7776B4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9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6235C-F765-43CC-AB94-B317DD9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D7052-0588-4202-B432-7D2A3D49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09031-A44B-4DC5-A72C-6A49312C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2F235-8981-49FF-B764-BBA2ECB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5C73F-C534-4B99-AD24-450FC4B1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E35F7-66CC-480D-94E5-B270E2F3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2AD0F-72D2-4E67-A701-C3163E3AE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C28ED-AA4F-44FF-A04E-580C4D50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4A17E-40D8-450A-80E2-16F44BB0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5A39B-309F-41DA-A259-D90F41EB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35BA74-65B4-4883-9797-B4A3D632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0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0F5A1-A554-4637-8E09-2F272EFD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F744D-B992-4A8A-9F59-85E4D87C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4943C-3E32-4C97-BF63-A10EA645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4CE2AB-CC94-4FC8-A9D2-4282C7926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73AADB-5F8A-4B05-8FB8-76F412694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A83738-AF95-44FB-AAA3-B31DFEB2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18E6C-A1F6-443C-8CAC-2D6ED0C5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EAB9EC-003B-4580-8AA5-59642E7B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6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656A2-8CDD-4078-BEDC-C16DA43B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65746-A520-413E-B652-25C49A12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26204D-23B2-4F72-B44A-8539B5E4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B3377-6171-482A-BC3E-5858E333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3AEAFF-D327-47FF-A754-09F45921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ACEB-AA7D-4490-8547-4D6CF9C5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9ADA6-2DA8-432A-854A-350F034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1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32218-F0C6-4386-B8BF-3CF52F5D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2CAF5-83B9-42C3-A25D-66F713A9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E055F-CCB9-47F0-8F60-92736BBE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41909-3CF9-43A0-B292-19323749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2A4A8-3C6B-4D0D-BC12-94F6B41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C7E2E-6E86-4315-AA26-F2C332A1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8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85759-C471-489E-BCDB-D35C198E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8B3C6-4952-4F6B-920D-65921C9F8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AB349-6582-491D-B8A3-3A019C412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847F2-632D-49BB-9F61-25A3E8E5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838D9-7F4A-49BE-8694-401937EB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11A28-48EF-47E0-A84A-714DE7B5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1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F8DB08-BF25-4175-906B-7E1FB353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0B98-0ABF-49A7-AD24-9DFC5A90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09B6B-603B-4C44-B6BC-A5ABC86BC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A07-2FD6-4829-83E9-DAFAAE0B45C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AB191-5A49-4EEA-9062-37C51F1C0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5F75A-042C-453A-8637-69677A95C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C466-3E25-474D-B7F9-E16C340BA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D9AE77-EFD9-4F34-8A50-11E365A8CFA5}"/>
              </a:ext>
            </a:extLst>
          </p:cNvPr>
          <p:cNvSpPr/>
          <p:nvPr/>
        </p:nvSpPr>
        <p:spPr>
          <a:xfrm>
            <a:off x="516576" y="486888"/>
            <a:ext cx="2333501" cy="1662546"/>
          </a:xfrm>
          <a:prstGeom prst="rect">
            <a:avLst/>
          </a:prstGeom>
          <a:solidFill>
            <a:srgbClr val="ED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53946-C196-4F03-8FF6-1CD207B7DA52}"/>
              </a:ext>
            </a:extLst>
          </p:cNvPr>
          <p:cNvSpPr/>
          <p:nvPr/>
        </p:nvSpPr>
        <p:spPr>
          <a:xfrm>
            <a:off x="3154878" y="486888"/>
            <a:ext cx="2333501" cy="1662546"/>
          </a:xfrm>
          <a:prstGeom prst="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2D3061-7A3C-48AB-83DD-D344FC33B9A5}"/>
              </a:ext>
            </a:extLst>
          </p:cNvPr>
          <p:cNvSpPr/>
          <p:nvPr/>
        </p:nvSpPr>
        <p:spPr>
          <a:xfrm>
            <a:off x="5793178" y="486888"/>
            <a:ext cx="2333501" cy="1662546"/>
          </a:xfrm>
          <a:prstGeom prst="rect">
            <a:avLst/>
          </a:prstGeom>
          <a:solidFill>
            <a:srgbClr val="3DD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BBBC90-F84F-4215-9DFA-54B70B1B662D}"/>
              </a:ext>
            </a:extLst>
          </p:cNvPr>
          <p:cNvSpPr/>
          <p:nvPr/>
        </p:nvSpPr>
        <p:spPr>
          <a:xfrm>
            <a:off x="8431480" y="486888"/>
            <a:ext cx="2333501" cy="1662546"/>
          </a:xfrm>
          <a:prstGeom prst="rect">
            <a:avLst/>
          </a:prstGeom>
          <a:solidFill>
            <a:srgbClr val="299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CBC85C-F9C4-4CFF-919E-7DBBF6B1562A}"/>
              </a:ext>
            </a:extLst>
          </p:cNvPr>
          <p:cNvSpPr/>
          <p:nvPr/>
        </p:nvSpPr>
        <p:spPr>
          <a:xfrm>
            <a:off x="516577" y="2504664"/>
            <a:ext cx="2333501" cy="1662546"/>
          </a:xfrm>
          <a:prstGeom prst="rect">
            <a:avLst/>
          </a:prstGeom>
          <a:solidFill>
            <a:srgbClr val="13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DDEFF8-2C2A-4019-B822-0F9BEA4840DF}"/>
              </a:ext>
            </a:extLst>
          </p:cNvPr>
          <p:cNvSpPr/>
          <p:nvPr/>
        </p:nvSpPr>
        <p:spPr>
          <a:xfrm>
            <a:off x="3154878" y="2504664"/>
            <a:ext cx="2333501" cy="1662546"/>
          </a:xfrm>
          <a:prstGeom prst="rect">
            <a:avLst/>
          </a:prstGeom>
          <a:solidFill>
            <a:srgbClr val="2A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64759-C5D0-456F-9D0F-A9739106DDEA}"/>
              </a:ext>
            </a:extLst>
          </p:cNvPr>
          <p:cNvSpPr/>
          <p:nvPr/>
        </p:nvSpPr>
        <p:spPr>
          <a:xfrm>
            <a:off x="5793178" y="2504664"/>
            <a:ext cx="2333501" cy="1662546"/>
          </a:xfrm>
          <a:prstGeom prst="rect">
            <a:avLst/>
          </a:prstGeom>
          <a:solidFill>
            <a:srgbClr val="27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4BDD06-66E7-49D9-BA72-E5A3E3C22E2C}"/>
              </a:ext>
            </a:extLst>
          </p:cNvPr>
          <p:cNvSpPr/>
          <p:nvPr/>
        </p:nvSpPr>
        <p:spPr>
          <a:xfrm>
            <a:off x="8431478" y="2504664"/>
            <a:ext cx="2333501" cy="1662546"/>
          </a:xfrm>
          <a:prstGeom prst="rect">
            <a:avLst/>
          </a:prstGeom>
          <a:solidFill>
            <a:srgbClr val="4E9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6D6898-F54E-472D-B806-1F8C5EFB9245}"/>
              </a:ext>
            </a:extLst>
          </p:cNvPr>
          <p:cNvSpPr/>
          <p:nvPr/>
        </p:nvSpPr>
        <p:spPr>
          <a:xfrm>
            <a:off x="516575" y="4522440"/>
            <a:ext cx="2333501" cy="1662546"/>
          </a:xfrm>
          <a:prstGeom prst="rect">
            <a:avLst/>
          </a:prstGeom>
          <a:solidFill>
            <a:srgbClr val="5F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0CB4C8-3F86-4CD1-8468-12EBE20AFF0B}"/>
              </a:ext>
            </a:extLst>
          </p:cNvPr>
          <p:cNvSpPr/>
          <p:nvPr/>
        </p:nvSpPr>
        <p:spPr>
          <a:xfrm>
            <a:off x="3154878" y="4522440"/>
            <a:ext cx="2333501" cy="16625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8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DCB848-68F5-42F3-9443-EB695F914087}"/>
              </a:ext>
            </a:extLst>
          </p:cNvPr>
          <p:cNvSpPr/>
          <p:nvPr/>
        </p:nvSpPr>
        <p:spPr>
          <a:xfrm>
            <a:off x="492191" y="296784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F820-729E-47ED-98D8-F97563D9F868}"/>
              </a:ext>
            </a:extLst>
          </p:cNvPr>
          <p:cNvSpPr txBox="1"/>
          <p:nvPr/>
        </p:nvSpPr>
        <p:spPr>
          <a:xfrm>
            <a:off x="761595" y="1956849"/>
            <a:ext cx="290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74259"/>
                </a:solidFill>
              </a:rPr>
              <a:t>SMART PORTFOLIO</a:t>
            </a:r>
            <a:endParaRPr lang="ko-KR" altLang="en-US" sz="2400" dirty="0">
              <a:solidFill>
                <a:srgbClr val="274259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2D4A54-977E-445B-9D4D-2761D866B45E}"/>
              </a:ext>
            </a:extLst>
          </p:cNvPr>
          <p:cNvSpPr/>
          <p:nvPr/>
        </p:nvSpPr>
        <p:spPr>
          <a:xfrm>
            <a:off x="1355566" y="3146798"/>
            <a:ext cx="1729009" cy="564403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74259"/>
                </a:solidFill>
              </a:rPr>
              <a:t>SIGN IN</a:t>
            </a:r>
            <a:endParaRPr lang="ko-KR" altLang="en-US" dirty="0">
              <a:solidFill>
                <a:srgbClr val="274259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DC150A-E726-4B4F-A822-B5754155D336}"/>
              </a:ext>
            </a:extLst>
          </p:cNvPr>
          <p:cNvSpPr/>
          <p:nvPr/>
        </p:nvSpPr>
        <p:spPr>
          <a:xfrm>
            <a:off x="1355566" y="3907843"/>
            <a:ext cx="1729009" cy="56440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74259"/>
                </a:solidFill>
              </a:rPr>
              <a:t>SIGN UP</a:t>
            </a:r>
            <a:endParaRPr lang="ko-KR" altLang="en-US" dirty="0">
              <a:solidFill>
                <a:srgbClr val="274259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F7A4C-A56E-489F-B31A-0BE59B882511}"/>
              </a:ext>
            </a:extLst>
          </p:cNvPr>
          <p:cNvSpPr/>
          <p:nvPr/>
        </p:nvSpPr>
        <p:spPr>
          <a:xfrm>
            <a:off x="4373088" y="296784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7759A-348B-4772-816E-4C8CB0854EF8}"/>
              </a:ext>
            </a:extLst>
          </p:cNvPr>
          <p:cNvSpPr txBox="1"/>
          <p:nvPr/>
        </p:nvSpPr>
        <p:spPr>
          <a:xfrm>
            <a:off x="5438607" y="1956849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74259"/>
                </a:solidFill>
              </a:rPr>
              <a:t>SIGN IN</a:t>
            </a:r>
            <a:endParaRPr lang="ko-KR" altLang="en-US" sz="2400" dirty="0">
              <a:solidFill>
                <a:srgbClr val="27425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B49974-79A7-478E-98C0-38FB6050F357}"/>
              </a:ext>
            </a:extLst>
          </p:cNvPr>
          <p:cNvSpPr/>
          <p:nvPr/>
        </p:nvSpPr>
        <p:spPr>
          <a:xfrm>
            <a:off x="8253986" y="296784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C1607-1BFC-4329-9343-9ECFCF573196}"/>
              </a:ext>
            </a:extLst>
          </p:cNvPr>
          <p:cNvSpPr txBox="1"/>
          <p:nvPr/>
        </p:nvSpPr>
        <p:spPr>
          <a:xfrm>
            <a:off x="9319505" y="1956849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74259"/>
                </a:solidFill>
              </a:rPr>
              <a:t>SIGN UP</a:t>
            </a:r>
            <a:endParaRPr lang="ko-KR" altLang="en-US" sz="2400" dirty="0">
              <a:solidFill>
                <a:srgbClr val="27425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3AA6F-EF2B-4012-B033-884D0E805F0A}"/>
              </a:ext>
            </a:extLst>
          </p:cNvPr>
          <p:cNvSpPr txBox="1"/>
          <p:nvPr/>
        </p:nvSpPr>
        <p:spPr>
          <a:xfrm>
            <a:off x="8739218" y="3244596"/>
            <a:ext cx="25490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74259"/>
                </a:solidFill>
              </a:rPr>
              <a:t>EMAIL</a:t>
            </a:r>
          </a:p>
          <a:p>
            <a:r>
              <a:rPr lang="en-US" altLang="ko-KR" sz="1600" dirty="0">
                <a:solidFill>
                  <a:srgbClr val="274259"/>
                </a:solidFill>
              </a:rPr>
              <a:t> __________________________</a:t>
            </a:r>
          </a:p>
          <a:p>
            <a:endParaRPr lang="en-US" altLang="ko-KR" sz="1600" dirty="0">
              <a:solidFill>
                <a:srgbClr val="274259"/>
              </a:solidFill>
            </a:endParaRPr>
          </a:p>
          <a:p>
            <a:r>
              <a:rPr lang="en-US" altLang="ko-KR" sz="1600" dirty="0">
                <a:solidFill>
                  <a:srgbClr val="274259"/>
                </a:solidFill>
              </a:rPr>
              <a:t>PASSWORD </a:t>
            </a:r>
          </a:p>
          <a:p>
            <a:r>
              <a:rPr lang="en-US" altLang="ko-KR" sz="1600" dirty="0">
                <a:solidFill>
                  <a:srgbClr val="274259"/>
                </a:solidFill>
              </a:rPr>
              <a:t>___________________________</a:t>
            </a:r>
          </a:p>
          <a:p>
            <a:endParaRPr lang="en-US" altLang="ko-KR" sz="1600" dirty="0">
              <a:solidFill>
                <a:srgbClr val="274259"/>
              </a:solidFill>
            </a:endParaRPr>
          </a:p>
          <a:p>
            <a:r>
              <a:rPr lang="en-US" altLang="ko-KR" sz="1600" dirty="0">
                <a:solidFill>
                  <a:srgbClr val="274259"/>
                </a:solidFill>
              </a:rPr>
              <a:t>PASSWORD CHECK</a:t>
            </a:r>
          </a:p>
          <a:p>
            <a:r>
              <a:rPr lang="en-US" altLang="ko-KR" sz="1600" dirty="0">
                <a:solidFill>
                  <a:srgbClr val="274259"/>
                </a:solidFill>
              </a:rPr>
              <a:t> __________________________</a:t>
            </a:r>
            <a:endParaRPr lang="ko-KR" altLang="en-US" sz="1600" b="1" dirty="0">
              <a:solidFill>
                <a:srgbClr val="27425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C3479-28D6-41D6-8890-6DABB406122B}"/>
              </a:ext>
            </a:extLst>
          </p:cNvPr>
          <p:cNvSpPr txBox="1"/>
          <p:nvPr/>
        </p:nvSpPr>
        <p:spPr>
          <a:xfrm>
            <a:off x="4813436" y="3528324"/>
            <a:ext cx="2565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74259"/>
                </a:solidFill>
              </a:rPr>
              <a:t>EMAIL</a:t>
            </a:r>
          </a:p>
          <a:p>
            <a:r>
              <a:rPr lang="en-US" altLang="ko-KR" sz="1600" dirty="0">
                <a:solidFill>
                  <a:srgbClr val="274259"/>
                </a:solidFill>
              </a:rPr>
              <a:t> __________________________</a:t>
            </a:r>
          </a:p>
          <a:p>
            <a:endParaRPr lang="en-US" altLang="ko-KR" sz="1600" dirty="0">
              <a:solidFill>
                <a:srgbClr val="274259"/>
              </a:solidFill>
            </a:endParaRPr>
          </a:p>
          <a:p>
            <a:r>
              <a:rPr lang="en-US" altLang="ko-KR" sz="1600" dirty="0">
                <a:solidFill>
                  <a:srgbClr val="274259"/>
                </a:solidFill>
              </a:rPr>
              <a:t>PASSWORD </a:t>
            </a:r>
          </a:p>
          <a:p>
            <a:r>
              <a:rPr lang="en-US" altLang="ko-KR" sz="1600" dirty="0">
                <a:solidFill>
                  <a:srgbClr val="274259"/>
                </a:solidFill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65395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DCB848-68F5-42F3-9443-EB695F914087}"/>
              </a:ext>
            </a:extLst>
          </p:cNvPr>
          <p:cNvSpPr/>
          <p:nvPr/>
        </p:nvSpPr>
        <p:spPr>
          <a:xfrm>
            <a:off x="492191" y="296784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F7A4C-A56E-489F-B31A-0BE59B882511}"/>
              </a:ext>
            </a:extLst>
          </p:cNvPr>
          <p:cNvSpPr/>
          <p:nvPr/>
        </p:nvSpPr>
        <p:spPr>
          <a:xfrm>
            <a:off x="4373088" y="296784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B49974-79A7-478E-98C0-38FB6050F357}"/>
              </a:ext>
            </a:extLst>
          </p:cNvPr>
          <p:cNvSpPr/>
          <p:nvPr/>
        </p:nvSpPr>
        <p:spPr>
          <a:xfrm>
            <a:off x="8253986" y="296784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BC2E2-1DED-4090-AA1A-F8A55471A56F}"/>
              </a:ext>
            </a:extLst>
          </p:cNvPr>
          <p:cNvSpPr txBox="1"/>
          <p:nvPr/>
        </p:nvSpPr>
        <p:spPr>
          <a:xfrm>
            <a:off x="1102456" y="142772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74259"/>
                </a:solidFill>
              </a:rPr>
              <a:t>SMART</a:t>
            </a:r>
            <a:r>
              <a:rPr lang="ko-KR" altLang="en-US" dirty="0">
                <a:solidFill>
                  <a:srgbClr val="274259"/>
                </a:solidFill>
              </a:rPr>
              <a:t> </a:t>
            </a:r>
            <a:r>
              <a:rPr lang="en-US" altLang="ko-KR" dirty="0">
                <a:solidFill>
                  <a:srgbClr val="274259"/>
                </a:solidFill>
              </a:rPr>
              <a:t>PORTFOLIO</a:t>
            </a:r>
            <a:endParaRPr lang="ko-KR" altLang="en-US" dirty="0">
              <a:solidFill>
                <a:srgbClr val="27425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AAF07-937B-4548-9B70-B808691A9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56" y="2103912"/>
            <a:ext cx="1325088" cy="1325088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E5B04F-B5D3-4FEB-A999-BB1F43B6AECC}"/>
              </a:ext>
            </a:extLst>
          </p:cNvPr>
          <p:cNvSpPr txBox="1"/>
          <p:nvPr/>
        </p:nvSpPr>
        <p:spPr>
          <a:xfrm>
            <a:off x="952575" y="3959951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74259"/>
                </a:solidFill>
              </a:rPr>
              <a:t>NAME</a:t>
            </a:r>
            <a:r>
              <a:rPr lang="ko-KR" altLang="en-US" dirty="0">
                <a:solidFill>
                  <a:srgbClr val="274259"/>
                </a:solidFill>
              </a:rPr>
              <a:t> </a:t>
            </a:r>
            <a:r>
              <a:rPr lang="en-US" altLang="ko-KR" dirty="0">
                <a:solidFill>
                  <a:srgbClr val="274259"/>
                </a:solidFill>
              </a:rPr>
              <a:t>: _______________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25B739-677F-49A1-AF94-A3F44154E04A}"/>
              </a:ext>
            </a:extLst>
          </p:cNvPr>
          <p:cNvSpPr/>
          <p:nvPr/>
        </p:nvSpPr>
        <p:spPr>
          <a:xfrm>
            <a:off x="1102456" y="4860234"/>
            <a:ext cx="2230098" cy="655982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74259"/>
                </a:solidFill>
              </a:rPr>
              <a:t>MAIN</a:t>
            </a:r>
            <a:endParaRPr lang="ko-KR" altLang="en-US" dirty="0">
              <a:solidFill>
                <a:srgbClr val="27425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FD143D-69D0-4372-8D96-20D5DAC4884E}"/>
              </a:ext>
            </a:extLst>
          </p:cNvPr>
          <p:cNvSpPr/>
          <p:nvPr/>
        </p:nvSpPr>
        <p:spPr>
          <a:xfrm>
            <a:off x="4373087" y="296784"/>
            <a:ext cx="3445823" cy="726946"/>
          </a:xfrm>
          <a:prstGeom prst="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FA163CA-6796-4E26-B6FA-10BB0D0F2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557" y="387851"/>
            <a:ext cx="555482" cy="555482"/>
          </a:xfrm>
          <a:prstGeom prst="ellipse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FAB573-EB8E-49BD-A73C-36F9F11F5D01}"/>
              </a:ext>
            </a:extLst>
          </p:cNvPr>
          <p:cNvSpPr txBox="1"/>
          <p:nvPr/>
        </p:nvSpPr>
        <p:spPr>
          <a:xfrm>
            <a:off x="4422762" y="475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74259"/>
                </a:solidFill>
              </a:rPr>
              <a:t>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15D86-6A43-4138-ADD9-4BC713AFB0EE}"/>
              </a:ext>
            </a:extLst>
          </p:cNvPr>
          <p:cNvSpPr/>
          <p:nvPr/>
        </p:nvSpPr>
        <p:spPr>
          <a:xfrm>
            <a:off x="8251992" y="296642"/>
            <a:ext cx="3445823" cy="726946"/>
          </a:xfrm>
          <a:prstGeom prst="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35C7763-63AA-40A6-8835-56D405E84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54" y="393186"/>
            <a:ext cx="555482" cy="555482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F76D29-3C20-4873-9822-4E7E10A8F35B}"/>
              </a:ext>
            </a:extLst>
          </p:cNvPr>
          <p:cNvSpPr txBox="1"/>
          <p:nvPr/>
        </p:nvSpPr>
        <p:spPr>
          <a:xfrm>
            <a:off x="8273959" y="4754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74259"/>
                </a:solidFill>
              </a:rPr>
              <a:t>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E083B9-576E-481F-8367-3CE57D8A0B4E}"/>
              </a:ext>
            </a:extLst>
          </p:cNvPr>
          <p:cNvSpPr txBox="1"/>
          <p:nvPr/>
        </p:nvSpPr>
        <p:spPr>
          <a:xfrm>
            <a:off x="5365039" y="4855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8BB81D-66EC-4218-9953-EB5AF6BCF993}"/>
              </a:ext>
            </a:extLst>
          </p:cNvPr>
          <p:cNvSpPr txBox="1"/>
          <p:nvPr/>
        </p:nvSpPr>
        <p:spPr>
          <a:xfrm>
            <a:off x="9245936" y="485505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3D29688-EF9C-4368-A4E0-BDC758A78F60}"/>
              </a:ext>
            </a:extLst>
          </p:cNvPr>
          <p:cNvSpPr/>
          <p:nvPr/>
        </p:nvSpPr>
        <p:spPr>
          <a:xfrm>
            <a:off x="8481708" y="1427721"/>
            <a:ext cx="2988049" cy="1554018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1AC6387-87ED-4EA4-A2C6-BDF19B262EB9}"/>
              </a:ext>
            </a:extLst>
          </p:cNvPr>
          <p:cNvSpPr/>
          <p:nvPr/>
        </p:nvSpPr>
        <p:spPr>
          <a:xfrm>
            <a:off x="8486282" y="3182942"/>
            <a:ext cx="2988049" cy="1554018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E4166F-2DE1-4278-9C53-D6619A155496}"/>
              </a:ext>
            </a:extLst>
          </p:cNvPr>
          <p:cNvSpPr txBox="1"/>
          <p:nvPr/>
        </p:nvSpPr>
        <p:spPr>
          <a:xfrm>
            <a:off x="9245936" y="3105833"/>
            <a:ext cx="169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카드뷰</a:t>
            </a:r>
            <a:endParaRPr lang="ko-KR" altLang="en-US" sz="36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3AB3FB8-B9E8-4525-A319-5EE14B4A729C}"/>
              </a:ext>
            </a:extLst>
          </p:cNvPr>
          <p:cNvSpPr/>
          <p:nvPr/>
        </p:nvSpPr>
        <p:spPr>
          <a:xfrm>
            <a:off x="4608494" y="1341783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719D058-CFB4-4E0B-8F44-D6C828E8538F}"/>
              </a:ext>
            </a:extLst>
          </p:cNvPr>
          <p:cNvSpPr/>
          <p:nvPr/>
        </p:nvSpPr>
        <p:spPr>
          <a:xfrm>
            <a:off x="4620955" y="2522063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D36D4C-0A2D-446B-85C9-0ED0C57283E3}"/>
              </a:ext>
            </a:extLst>
          </p:cNvPr>
          <p:cNvSpPr/>
          <p:nvPr/>
        </p:nvSpPr>
        <p:spPr>
          <a:xfrm>
            <a:off x="4633416" y="3702343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5FCA649-F93B-4FF0-8D56-1CA34C815F6F}"/>
              </a:ext>
            </a:extLst>
          </p:cNvPr>
          <p:cNvSpPr/>
          <p:nvPr/>
        </p:nvSpPr>
        <p:spPr>
          <a:xfrm>
            <a:off x="4645877" y="4882623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26BA90-DE9E-4DD3-9727-1317B35C77E3}"/>
              </a:ext>
            </a:extLst>
          </p:cNvPr>
          <p:cNvSpPr txBox="1"/>
          <p:nvPr/>
        </p:nvSpPr>
        <p:spPr>
          <a:xfrm>
            <a:off x="5311167" y="31058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리스트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29F6B-CB44-4886-B799-02614FACF487}"/>
              </a:ext>
            </a:extLst>
          </p:cNvPr>
          <p:cNvSpPr txBox="1"/>
          <p:nvPr/>
        </p:nvSpPr>
        <p:spPr>
          <a:xfrm>
            <a:off x="5311167" y="-46908"/>
            <a:ext cx="151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 MODE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E8B8D2-AD01-4174-8510-AA775AF25601}"/>
              </a:ext>
            </a:extLst>
          </p:cNvPr>
          <p:cNvSpPr txBox="1"/>
          <p:nvPr/>
        </p:nvSpPr>
        <p:spPr>
          <a:xfrm>
            <a:off x="3102514" y="321560"/>
            <a:ext cx="998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Toggle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13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F7A4C-A56E-489F-B31A-0BE59B882511}"/>
              </a:ext>
            </a:extLst>
          </p:cNvPr>
          <p:cNvSpPr/>
          <p:nvPr/>
        </p:nvSpPr>
        <p:spPr>
          <a:xfrm>
            <a:off x="4373088" y="296784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B49974-79A7-478E-98C0-38FB6050F357}"/>
              </a:ext>
            </a:extLst>
          </p:cNvPr>
          <p:cNvSpPr/>
          <p:nvPr/>
        </p:nvSpPr>
        <p:spPr>
          <a:xfrm>
            <a:off x="8253986" y="296784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FD143D-69D0-4372-8D96-20D5DAC4884E}"/>
              </a:ext>
            </a:extLst>
          </p:cNvPr>
          <p:cNvSpPr/>
          <p:nvPr/>
        </p:nvSpPr>
        <p:spPr>
          <a:xfrm>
            <a:off x="4373087" y="296784"/>
            <a:ext cx="3445823" cy="726946"/>
          </a:xfrm>
          <a:prstGeom prst="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FA163CA-6796-4E26-B6FA-10BB0D0F2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557" y="387851"/>
            <a:ext cx="555482" cy="555482"/>
          </a:xfrm>
          <a:prstGeom prst="ellipse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FAB573-EB8E-49BD-A73C-36F9F11F5D01}"/>
              </a:ext>
            </a:extLst>
          </p:cNvPr>
          <p:cNvSpPr txBox="1"/>
          <p:nvPr/>
        </p:nvSpPr>
        <p:spPr>
          <a:xfrm>
            <a:off x="4422762" y="475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74259"/>
                </a:solidFill>
              </a:rPr>
              <a:t>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15D86-6A43-4138-ADD9-4BC713AFB0EE}"/>
              </a:ext>
            </a:extLst>
          </p:cNvPr>
          <p:cNvSpPr/>
          <p:nvPr/>
        </p:nvSpPr>
        <p:spPr>
          <a:xfrm>
            <a:off x="8251992" y="296642"/>
            <a:ext cx="3445823" cy="726946"/>
          </a:xfrm>
          <a:prstGeom prst="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35C7763-63AA-40A6-8835-56D405E84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54" y="393186"/>
            <a:ext cx="555482" cy="555482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F76D29-3C20-4873-9822-4E7E10A8F35B}"/>
              </a:ext>
            </a:extLst>
          </p:cNvPr>
          <p:cNvSpPr txBox="1"/>
          <p:nvPr/>
        </p:nvSpPr>
        <p:spPr>
          <a:xfrm>
            <a:off x="8273959" y="4754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74259"/>
                </a:solidFill>
              </a:rPr>
              <a:t>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E083B9-576E-481F-8367-3CE57D8A0B4E}"/>
              </a:ext>
            </a:extLst>
          </p:cNvPr>
          <p:cNvSpPr txBox="1"/>
          <p:nvPr/>
        </p:nvSpPr>
        <p:spPr>
          <a:xfrm>
            <a:off x="5365039" y="4855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8BB81D-66EC-4218-9953-EB5AF6BCF993}"/>
              </a:ext>
            </a:extLst>
          </p:cNvPr>
          <p:cNvSpPr txBox="1"/>
          <p:nvPr/>
        </p:nvSpPr>
        <p:spPr>
          <a:xfrm>
            <a:off x="9245936" y="485505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3D29688-EF9C-4368-A4E0-BDC758A78F60}"/>
              </a:ext>
            </a:extLst>
          </p:cNvPr>
          <p:cNvSpPr/>
          <p:nvPr/>
        </p:nvSpPr>
        <p:spPr>
          <a:xfrm>
            <a:off x="8481708" y="1427721"/>
            <a:ext cx="2988049" cy="1554018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1AC6387-87ED-4EA4-A2C6-BDF19B262EB9}"/>
              </a:ext>
            </a:extLst>
          </p:cNvPr>
          <p:cNvSpPr/>
          <p:nvPr/>
        </p:nvSpPr>
        <p:spPr>
          <a:xfrm>
            <a:off x="8486282" y="3182942"/>
            <a:ext cx="2988049" cy="1554018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E4166F-2DE1-4278-9C53-D6619A155496}"/>
              </a:ext>
            </a:extLst>
          </p:cNvPr>
          <p:cNvSpPr txBox="1"/>
          <p:nvPr/>
        </p:nvSpPr>
        <p:spPr>
          <a:xfrm>
            <a:off x="9245936" y="3105833"/>
            <a:ext cx="169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카드뷰</a:t>
            </a:r>
            <a:endParaRPr lang="ko-KR" altLang="en-US" sz="36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3AB3FB8-B9E8-4525-A319-5EE14B4A729C}"/>
              </a:ext>
            </a:extLst>
          </p:cNvPr>
          <p:cNvSpPr/>
          <p:nvPr/>
        </p:nvSpPr>
        <p:spPr>
          <a:xfrm>
            <a:off x="4608494" y="1341783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719D058-CFB4-4E0B-8F44-D6C828E8538F}"/>
              </a:ext>
            </a:extLst>
          </p:cNvPr>
          <p:cNvSpPr/>
          <p:nvPr/>
        </p:nvSpPr>
        <p:spPr>
          <a:xfrm>
            <a:off x="4620955" y="2522063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5FCA649-F93B-4FF0-8D56-1CA34C815F6F}"/>
              </a:ext>
            </a:extLst>
          </p:cNvPr>
          <p:cNvSpPr/>
          <p:nvPr/>
        </p:nvSpPr>
        <p:spPr>
          <a:xfrm>
            <a:off x="4645877" y="4882623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D36D4C-0A2D-446B-85C9-0ED0C57283E3}"/>
              </a:ext>
            </a:extLst>
          </p:cNvPr>
          <p:cNvSpPr/>
          <p:nvPr/>
        </p:nvSpPr>
        <p:spPr>
          <a:xfrm>
            <a:off x="4633416" y="3702343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26BA90-DE9E-4DD3-9727-1317B35C77E3}"/>
              </a:ext>
            </a:extLst>
          </p:cNvPr>
          <p:cNvSpPr txBox="1"/>
          <p:nvPr/>
        </p:nvSpPr>
        <p:spPr>
          <a:xfrm>
            <a:off x="5311167" y="31058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리스트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FFEE58-66D8-439D-8807-DF1CBD639172}"/>
              </a:ext>
            </a:extLst>
          </p:cNvPr>
          <p:cNvSpPr/>
          <p:nvPr/>
        </p:nvSpPr>
        <p:spPr>
          <a:xfrm>
            <a:off x="492190" y="296642"/>
            <a:ext cx="3445823" cy="58956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A58193-E2A8-4385-A2EF-0F8EB74B4FFD}"/>
              </a:ext>
            </a:extLst>
          </p:cNvPr>
          <p:cNvSpPr/>
          <p:nvPr/>
        </p:nvSpPr>
        <p:spPr>
          <a:xfrm>
            <a:off x="492189" y="296642"/>
            <a:ext cx="3445823" cy="726946"/>
          </a:xfrm>
          <a:prstGeom prst="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6D038CD-3B10-4AEE-8AC6-FA5FD9268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9" y="387709"/>
            <a:ext cx="555482" cy="555482"/>
          </a:xfrm>
          <a:prstGeom prst="ellipse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B8088CA-A302-476C-BC69-5939EB52B352}"/>
              </a:ext>
            </a:extLst>
          </p:cNvPr>
          <p:cNvSpPr txBox="1"/>
          <p:nvPr/>
        </p:nvSpPr>
        <p:spPr>
          <a:xfrm>
            <a:off x="541864" y="47530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74259"/>
                </a:solidFill>
              </a:rPr>
              <a:t>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C0731D-E9CB-40A8-9DE3-2879722A5D00}"/>
              </a:ext>
            </a:extLst>
          </p:cNvPr>
          <p:cNvSpPr txBox="1"/>
          <p:nvPr/>
        </p:nvSpPr>
        <p:spPr>
          <a:xfrm>
            <a:off x="1484141" y="4853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D00AD7D-EFD9-487E-856B-1749DD1F62B8}"/>
              </a:ext>
            </a:extLst>
          </p:cNvPr>
          <p:cNvSpPr/>
          <p:nvPr/>
        </p:nvSpPr>
        <p:spPr>
          <a:xfrm>
            <a:off x="727596" y="1341641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D0E77E7-2B99-4331-A2EB-F57BAEA96E99}"/>
              </a:ext>
            </a:extLst>
          </p:cNvPr>
          <p:cNvSpPr/>
          <p:nvPr/>
        </p:nvSpPr>
        <p:spPr>
          <a:xfrm>
            <a:off x="740057" y="2521921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4EE3A6D-356B-4FD1-9DE2-F8C79CAB7A69}"/>
              </a:ext>
            </a:extLst>
          </p:cNvPr>
          <p:cNvSpPr/>
          <p:nvPr/>
        </p:nvSpPr>
        <p:spPr>
          <a:xfrm>
            <a:off x="752518" y="3702201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70380A7-B6D5-4EEC-BB5D-DE6F9D5C4FC3}"/>
              </a:ext>
            </a:extLst>
          </p:cNvPr>
          <p:cNvSpPr/>
          <p:nvPr/>
        </p:nvSpPr>
        <p:spPr>
          <a:xfrm>
            <a:off x="764979" y="4882481"/>
            <a:ext cx="2975007" cy="983974"/>
          </a:xfrm>
          <a:prstGeom prst="roundRect">
            <a:avLst/>
          </a:prstGeom>
          <a:solidFill>
            <a:srgbClr val="AE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EB9CE-06FD-4871-B5FE-255ED75A3F25}"/>
              </a:ext>
            </a:extLst>
          </p:cNvPr>
          <p:cNvSpPr/>
          <p:nvPr/>
        </p:nvSpPr>
        <p:spPr>
          <a:xfrm>
            <a:off x="492189" y="296642"/>
            <a:ext cx="2420971" cy="5895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B93C9D-0AAE-4F92-8FED-75DFDE0C6820}"/>
              </a:ext>
            </a:extLst>
          </p:cNvPr>
          <p:cNvSpPr/>
          <p:nvPr/>
        </p:nvSpPr>
        <p:spPr>
          <a:xfrm>
            <a:off x="490195" y="304213"/>
            <a:ext cx="2422965" cy="2538970"/>
          </a:xfrm>
          <a:prstGeom prst="rect">
            <a:avLst/>
          </a:prstGeom>
          <a:solidFill>
            <a:srgbClr val="27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BCE74-6DD3-4CF7-9572-9E8E17249776}"/>
              </a:ext>
            </a:extLst>
          </p:cNvPr>
          <p:cNvSpPr txBox="1"/>
          <p:nvPr/>
        </p:nvSpPr>
        <p:spPr>
          <a:xfrm>
            <a:off x="597143" y="22743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2F2F2"/>
                </a:solidFill>
              </a:rPr>
              <a:t>NAVIGATION</a:t>
            </a:r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77A78-7648-4DCA-808F-3B9D7CA4F515}"/>
              </a:ext>
            </a:extLst>
          </p:cNvPr>
          <p:cNvSpPr txBox="1"/>
          <p:nvPr/>
        </p:nvSpPr>
        <p:spPr>
          <a:xfrm>
            <a:off x="737591" y="3017237"/>
            <a:ext cx="108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74259"/>
                </a:solidFill>
              </a:rPr>
              <a:t>LOGOUT</a:t>
            </a:r>
            <a:endParaRPr lang="ko-KR" altLang="en-US" dirty="0">
              <a:solidFill>
                <a:srgbClr val="274259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4CD0E1-01B3-4933-B455-AD3C7608E224}"/>
              </a:ext>
            </a:extLst>
          </p:cNvPr>
          <p:cNvSpPr txBox="1"/>
          <p:nvPr/>
        </p:nvSpPr>
        <p:spPr>
          <a:xfrm>
            <a:off x="725151" y="3458142"/>
            <a:ext cx="151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74259"/>
                </a:solidFill>
              </a:rPr>
              <a:t>READ MODE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972E2-DA23-4449-8E06-34AF501B1141}"/>
              </a:ext>
            </a:extLst>
          </p:cNvPr>
          <p:cNvSpPr txBox="1"/>
          <p:nvPr/>
        </p:nvSpPr>
        <p:spPr>
          <a:xfrm>
            <a:off x="722310" y="39035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74259"/>
                </a:solidFill>
              </a:rPr>
              <a:t>WRITE MODE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0A34B0-B49B-4CA7-8CFC-600725E42E0A}"/>
              </a:ext>
            </a:extLst>
          </p:cNvPr>
          <p:cNvSpPr txBox="1"/>
          <p:nvPr/>
        </p:nvSpPr>
        <p:spPr>
          <a:xfrm>
            <a:off x="5311167" y="-4690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 MODE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F0604A8-034D-482F-AA8A-3152FA6A2778}"/>
              </a:ext>
            </a:extLst>
          </p:cNvPr>
          <p:cNvSpPr/>
          <p:nvPr/>
        </p:nvSpPr>
        <p:spPr>
          <a:xfrm>
            <a:off x="10940832" y="5516217"/>
            <a:ext cx="603101" cy="516868"/>
          </a:xfrm>
          <a:prstGeom prst="ellipse">
            <a:avLst/>
          </a:prstGeom>
          <a:solidFill>
            <a:srgbClr val="27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CA85765-113D-4DFD-B0DF-0795A2972F5B}"/>
              </a:ext>
            </a:extLst>
          </p:cNvPr>
          <p:cNvSpPr/>
          <p:nvPr/>
        </p:nvSpPr>
        <p:spPr>
          <a:xfrm>
            <a:off x="7116418" y="5516217"/>
            <a:ext cx="603101" cy="516868"/>
          </a:xfrm>
          <a:prstGeom prst="ellipse">
            <a:avLst/>
          </a:prstGeom>
          <a:solidFill>
            <a:srgbClr val="27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7DDC5-E8E4-40BE-97E9-D78EF9FBF55F}"/>
              </a:ext>
            </a:extLst>
          </p:cNvPr>
          <p:cNvSpPr txBox="1"/>
          <p:nvPr/>
        </p:nvSpPr>
        <p:spPr>
          <a:xfrm>
            <a:off x="7116418" y="5313897"/>
            <a:ext cx="61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2F2F2"/>
                </a:solidFill>
              </a:rPr>
              <a:t>+</a:t>
            </a:r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5F3AF2-EF97-45C5-B127-B79FF74D6386}"/>
              </a:ext>
            </a:extLst>
          </p:cNvPr>
          <p:cNvSpPr txBox="1"/>
          <p:nvPr/>
        </p:nvSpPr>
        <p:spPr>
          <a:xfrm>
            <a:off x="10940832" y="5310359"/>
            <a:ext cx="61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2F2F2"/>
                </a:solidFill>
              </a:rPr>
              <a:t>+</a:t>
            </a:r>
            <a:endParaRPr lang="ko-KR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3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57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BADA</dc:creator>
  <cp:lastModifiedBy>LEE BADA</cp:lastModifiedBy>
  <cp:revision>8</cp:revision>
  <dcterms:created xsi:type="dcterms:W3CDTF">2022-11-28T12:53:38Z</dcterms:created>
  <dcterms:modified xsi:type="dcterms:W3CDTF">2022-11-30T04:20:06Z</dcterms:modified>
</cp:coreProperties>
</file>