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25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100" d="100"/>
          <a:sy n="100" d="100"/>
        </p:scale>
        <p:origin x="19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BBE8B-E1CE-4605-B542-815EE139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61566-AF95-4893-99D2-ABA0F9275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9A46A-746A-476A-AD68-07EA6480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955C8-1776-44AB-90CA-B694DDFC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02301-1920-4555-BC6A-408D84E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BC5A9-7661-439B-B147-01634003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807BE-4366-4FE8-B6A0-3AECF429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2BEC8-25A5-40EB-B7CA-CB3D6899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8E34-DF9C-4287-980B-CF70BCC7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4A4F7-C59A-4781-AF3B-26146183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5C07AF-7254-4516-A5EE-E057B8478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F81F9-7274-4FF6-9FE0-0A034867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1CB17-6C3E-40B5-B38D-D0215719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75BCE-D4BD-45EB-8659-9BD8CC82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B7116-7DEF-4AA5-B1D8-5C5B9469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7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7EA3-0F74-4B12-B148-A3811E75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7578E-CBCC-42D8-AD10-D4579FC8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95B4A-82D2-44F3-91D7-791F9D03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DE968-6C4B-4602-BBFA-D07046C9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84497-05A3-4DA9-93AC-8F89F92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A71E-B9DF-4F09-8062-9345D753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F4730-4F02-4530-8DE2-15C108DC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B3AEC-6CC7-4AC5-8F2E-8CA250F8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067E-8634-4C39-99F1-CF0E7438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3363-A1C4-482D-B41B-3393BE64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5EC1-5D36-46C5-B544-5908631F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14D9F-6C19-44BE-ABB2-2B837F64E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05DA3-FEA7-4838-800E-1D57EF330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71154-82E3-4F21-98DC-8A0E83C2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FBE35-DAD3-4178-B85C-ED2A433F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1334B-2322-4226-95BE-93DEFF2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0518F-B85C-473B-B734-AEB2D131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D5843-B329-4BEB-91CC-F3349198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EDF87-6E6F-44C0-8C8C-FA8389EE4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D347D-F0A2-444F-B823-3C5C14956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FF28B-2828-4615-8CD2-B428D18EE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F6EDB3-3A0F-40DA-84AB-596F9E3C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A98BE-F683-4B2D-8544-A563BADB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CACA1-5D8F-411A-8DD1-D74D0C30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7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9076D-8202-4447-8F9C-D4D11FB5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0B4827-1122-489A-A52C-66C5C6D1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1CE3FA-3D63-4780-A6AB-6889B1AE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C3271-2CEF-4873-91CB-1F354C3A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D9883-0AA6-4F43-9E20-4D55500A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82014-64B3-4D45-88B2-7DC7E4F8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F71DA0-C32B-4CD2-9D8D-761098A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E9528-49A0-474F-9E7C-A0AB60B1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9548E-043D-4C67-B28A-B90C1888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B08A7-9FA4-4F73-8E98-8534C169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AF7C7-1C64-4E95-B14E-C3AF9F57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3EB59-8BA3-4942-BA0E-8C67495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2A228-6231-45DC-A8FA-6EF4EFBD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9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E745-60EC-49F5-8518-16915669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04314-4D4E-4D67-B363-6C9C35533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F0E90-F36F-4C45-B97B-F355E37CC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6DE2A-5DC2-4B5A-95A5-FB5D2F86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AB1DD-AD49-438F-AF01-DE2C560F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3FCAD-A676-4DE0-9FE0-04FE254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9FD0A-17E6-450D-B6AB-DB6D0772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9671A-82C6-4C86-BE05-6212A43D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6FE74-FFF0-4307-A729-6DC3A3B91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151B-CAEB-4BD1-BFD8-E0904FE9B2B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3E8D8-CAA1-4624-B6B7-D36EBECD6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83E7F-CB11-45B3-AA4F-634547DFD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DD7D-A2C0-463D-94E0-77E0F2943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7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microsoft.com/office/2007/relationships/hdphoto" Target="../media/hdphoto1.wdp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587952F-807B-4B1C-AA69-E7E9157338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46" y="2026665"/>
            <a:ext cx="5835099" cy="280466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6ADDF13-D977-41E9-B748-4C3E390AF084}"/>
              </a:ext>
            </a:extLst>
          </p:cNvPr>
          <p:cNvGrpSpPr/>
          <p:nvPr/>
        </p:nvGrpSpPr>
        <p:grpSpPr>
          <a:xfrm>
            <a:off x="3908538" y="2228671"/>
            <a:ext cx="4374916" cy="2246769"/>
            <a:chOff x="3908538" y="2228671"/>
            <a:chExt cx="4374916" cy="22467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EA8EB2-C9E1-476E-9161-C5A0620A1323}"/>
                </a:ext>
              </a:extLst>
            </p:cNvPr>
            <p:cNvSpPr txBox="1"/>
            <p:nvPr/>
          </p:nvSpPr>
          <p:spPr>
            <a:xfrm>
              <a:off x="4209102" y="2228671"/>
              <a:ext cx="377379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solidFill>
                    <a:srgbClr val="F2F2F2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  <a:cs typeface="Cascadia Code" panose="020B0609020000020004" pitchFamily="49" charset="0"/>
                </a:rPr>
                <a:t>Portfolio</a:t>
              </a:r>
              <a:endParaRPr lang="ko-KR" altLang="en-US" sz="72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19050A-2C8C-4F19-8685-AAC9B72D3D9E}"/>
                </a:ext>
              </a:extLst>
            </p:cNvPr>
            <p:cNvSpPr txBox="1"/>
            <p:nvPr/>
          </p:nvSpPr>
          <p:spPr>
            <a:xfrm>
              <a:off x="5056289" y="3429000"/>
              <a:ext cx="2079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2F2F2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2022.12.15</a:t>
              </a:r>
              <a:endPara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E3124-5DE8-4E27-906E-DA587F2C0011}"/>
                </a:ext>
              </a:extLst>
            </p:cNvPr>
            <p:cNvSpPr txBox="1"/>
            <p:nvPr/>
          </p:nvSpPr>
          <p:spPr>
            <a:xfrm>
              <a:off x="3908538" y="3952220"/>
              <a:ext cx="4374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F2F2F2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콘텐츠</a:t>
              </a:r>
              <a:r>
                <a:rPr lang="en-US" altLang="ko-KR" sz="2800" dirty="0">
                  <a:solidFill>
                    <a:srgbClr val="F2F2F2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IT 20205220 </a:t>
              </a:r>
              <a:r>
                <a:rPr lang="ko-KR" altLang="en-US" sz="2800" dirty="0">
                  <a:solidFill>
                    <a:srgbClr val="F2F2F2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이바다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B78D80E-9DE7-4A8B-93FA-F2B98839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4.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1352753" y="1459806"/>
            <a:ext cx="9747047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인적 사항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이력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포트폴리오 탭에서 </a:t>
            </a:r>
            <a:r>
              <a:rPr lang="ko-KR" altLang="en-US" sz="2800" dirty="0" err="1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플로팅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액션 버튼 누르면 추가 화면으로 넘어 감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추가 화면에서 내용 작성 후 저장 버튼 누르면 저장 됨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우측 상단에 설정 버튼 누르면 비밀번호 설정 가능 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5.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스크린 샷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25F8E3-4F59-480A-B9E2-FC0BAADA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042814"/>
            <a:ext cx="1536700" cy="3414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66BD69-569A-4FA5-B4E1-8D3C2B3D8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6" y="1042814"/>
            <a:ext cx="1536700" cy="34148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6B4090-A496-44FA-9095-526AD93FB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75" y="1042813"/>
            <a:ext cx="1536699" cy="34148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1D021A-5D62-4F7C-9AEA-BFE3A3D53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98" y="1042812"/>
            <a:ext cx="1536699" cy="34148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DCF52F-DB28-45DC-9FEB-8462DB61E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23" y="1042811"/>
            <a:ext cx="1536699" cy="34148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4F0C92-A25D-4772-88E4-B3C89A676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52" y="1042814"/>
            <a:ext cx="1536699" cy="34148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305D5F-B3F4-476A-8A81-A4AFAC2F01A2}"/>
              </a:ext>
            </a:extLst>
          </p:cNvPr>
          <p:cNvSpPr txBox="1"/>
          <p:nvPr/>
        </p:nvSpPr>
        <p:spPr>
          <a:xfrm>
            <a:off x="482600" y="4595957"/>
            <a:ext cx="2081019" cy="676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DE997-23F5-4F02-AA71-F7C23367B91D}"/>
              </a:ext>
            </a:extLst>
          </p:cNvPr>
          <p:cNvSpPr txBox="1"/>
          <p:nvPr/>
        </p:nvSpPr>
        <p:spPr>
          <a:xfrm>
            <a:off x="6504175" y="4595957"/>
            <a:ext cx="2081019" cy="676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28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6.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시연 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1352753" y="1459807"/>
            <a:ext cx="9304150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모드와 쓰기 모드로 구분되어 있음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모드에서는 내용 추가 불가능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모드는 비밀번호를 입력하여야 전환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모드에서는 내용 추가 및 비밀번호 설정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변경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3294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7.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향후 개선점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1352753" y="1459807"/>
            <a:ext cx="3610284" cy="132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수정 및 삭제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검색 기능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1.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앱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6FA20-E647-49CB-9C0F-5DA1DFF59814}"/>
              </a:ext>
            </a:extLst>
          </p:cNvPr>
          <p:cNvSpPr txBox="1"/>
          <p:nvPr/>
        </p:nvSpPr>
        <p:spPr>
          <a:xfrm>
            <a:off x="1352753" y="1459807"/>
            <a:ext cx="7898316" cy="196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포트폴리오를 앱으로 구현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휴대폰으로 포트폴리오 관리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기본 이력 사항과 개발 이력을 쉽게 볼 수 있음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7F3EB9-8C16-40B3-A3CD-C08D6BA2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2.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주요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762203" y="1732857"/>
            <a:ext cx="6609502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Intro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사진과 이름 제공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모드가 기본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모드에서 사진과 이름 수정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B9202F-2DE8-4E62-82C0-98346F6DE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05" y="1732863"/>
            <a:ext cx="1310445" cy="2912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BE3E19-5FBC-4D47-A911-2729F233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05" y="1732857"/>
            <a:ext cx="1310445" cy="29121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5F7494-5E81-4DF2-B7E1-E92B8548B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55" y="1732857"/>
            <a:ext cx="1310445" cy="29121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7F9B6A-08B2-423C-A899-AD149A21A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2.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주요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762203" y="1732857"/>
            <a:ext cx="7540847" cy="2615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Splash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Lottie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이용하여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Loading Progress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구현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이름과 관련된 </a:t>
            </a:r>
            <a:r>
              <a:rPr lang="en-US" altLang="ko-KR" sz="2800" dirty="0" err="1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lottie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40D0A-B62E-4A74-9A2D-8136E09D4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321" y="1454855"/>
            <a:ext cx="1422718" cy="3161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59468B-4E30-44F4-9350-62916B4C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2.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주요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762203" y="1732857"/>
            <a:ext cx="10852651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Main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tab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레이아웃을 이용하여 인적 사항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기본 이력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이력 탭 구현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기본 이력 화면은 타임라인형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List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형식으로 구현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이력 화면은 카드형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List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형식으로 구현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모드와 쓰기 모드 전환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59468B-4E30-44F4-9350-62916B4C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5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281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2.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주요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762203" y="1732857"/>
            <a:ext cx="10852651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Main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 err="1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드로어를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이용한 </a:t>
            </a:r>
            <a:r>
              <a:rPr lang="ko-KR" altLang="en-US" sz="2800" dirty="0" err="1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네비게이션바에서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로그아웃 및 모드 전환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59468B-4E30-44F4-9350-62916B4C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BA1E6D-90B7-47B8-8288-0713CA01E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26" y="3240971"/>
            <a:ext cx="1435100" cy="3189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906BE3-5268-4D81-8EFA-48F3868D3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99" y="3240971"/>
            <a:ext cx="1435100" cy="31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3.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1352753" y="1459807"/>
            <a:ext cx="9304150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모드와 쓰기 모드로 구분되어 있음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 모드에서는 내용 추가 불가능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모드는 비밀번호를 입력하여야 전환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모드에서는 내용 추가 및 비밀번호 설정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변경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5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4.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1352753" y="1459807"/>
            <a:ext cx="10166147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Intro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우측 상단 </a:t>
            </a:r>
            <a:r>
              <a:rPr lang="ko-KR" altLang="en-US" sz="2800" dirty="0" err="1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토글을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이용하여 모드 전환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전환은 비밀번호 필요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처음에는 바로 완료버튼 누르면 됨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모드에서 사진 및 이름 수정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저장 버튼 누르면 저장됨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메인 버튼 누르면 메인 화면으로 넘어 감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87F98-C682-4EF6-A93D-83FC92529F84}"/>
              </a:ext>
            </a:extLst>
          </p:cNvPr>
          <p:cNvSpPr txBox="1"/>
          <p:nvPr/>
        </p:nvSpPr>
        <p:spPr>
          <a:xfrm>
            <a:off x="183202" y="196671"/>
            <a:ext cx="4727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4. </a:t>
            </a:r>
            <a:r>
              <a:rPr lang="ko-KR" altLang="en-US" sz="4000" b="1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Cascadia Code" panose="020B0609020000020004" pitchFamily="49" charset="0"/>
              </a:rPr>
              <a:t>사용자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85BB-019A-4486-ABC3-DD6BD9E6839E}"/>
              </a:ext>
            </a:extLst>
          </p:cNvPr>
          <p:cNvSpPr txBox="1"/>
          <p:nvPr/>
        </p:nvSpPr>
        <p:spPr>
          <a:xfrm>
            <a:off x="1352753" y="1459806"/>
            <a:ext cx="9747047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Main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좌측 상단 햄버거 버튼을 누르거나 맨 왼쪽에서 오른쪽으로 화면을 밀면 네비게이션 열 수 있음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네비게이션에서는 로그아웃 하거나 읽기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 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쓰기</a:t>
            </a: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읽기로 모드 변경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 </a:t>
            </a:r>
            <a:r>
              <a:rPr lang="ko-KR" altLang="en-US" sz="2800" dirty="0">
                <a:solidFill>
                  <a:srgbClr val="F2F2F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화면 밀기로 탭 이동 가능</a:t>
            </a:r>
            <a:endParaRPr lang="en-US" altLang="ko-KR" sz="2800" dirty="0">
              <a:solidFill>
                <a:srgbClr val="F2F2F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1C4E-C22B-4BB8-825E-672A73A1A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30" y="5848350"/>
            <a:ext cx="2357438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351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BADA</dc:creator>
  <cp:lastModifiedBy>LEE BADA</cp:lastModifiedBy>
  <cp:revision>11</cp:revision>
  <dcterms:created xsi:type="dcterms:W3CDTF">2022-12-11T15:16:06Z</dcterms:created>
  <dcterms:modified xsi:type="dcterms:W3CDTF">2022-12-11T16:30:22Z</dcterms:modified>
</cp:coreProperties>
</file>