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3" d="100"/>
          <a:sy n="133" d="100"/>
        </p:scale>
        <p:origin x="9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4F46-1E86-431F-980C-C19CB725A214}" type="datetimeFigureOut">
              <a:rPr lang="ko-KR" altLang="en-US" smtClean="0"/>
              <a:pPr/>
              <a:t>2022-11-08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4588-8D07-4BFA-873A-244253956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FB0A0C0-DC39-BD88-BAC9-853DD7A9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75218"/>
            <a:ext cx="3200400" cy="15382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앱 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발표일</a:t>
            </a:r>
            <a:endParaRPr lang="en-US" altLang="ko-KR" dirty="0"/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A1C16-8A0D-49D4-9315-B8EC79C38533}"/>
              </a:ext>
            </a:extLst>
          </p:cNvPr>
          <p:cNvSpPr txBox="1"/>
          <p:nvPr/>
        </p:nvSpPr>
        <p:spPr>
          <a:xfrm>
            <a:off x="2666671" y="5980638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rgbClr val="FF0000"/>
                </a:solidFill>
              </a:rPr>
              <a:t>디자인 서식은 자유로이 변경 가능</a:t>
            </a:r>
            <a:r>
              <a:rPr lang="en-US" altLang="ko-KR" i="1" dirty="0">
                <a:solidFill>
                  <a:srgbClr val="FF0000"/>
                </a:solidFill>
              </a:rPr>
              <a:t>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F5DB83-DE29-F9B4-B0FA-288F4DDC8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9" y="188641"/>
            <a:ext cx="1142857" cy="1142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AC11D4-8C1E-ABF4-0DEE-345ED8AD2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20" y="252862"/>
            <a:ext cx="1735931" cy="10144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39777A-8EB7-D694-7507-962F7D559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30" y="5924550"/>
            <a:ext cx="2357438" cy="7358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기말프로젝트 개요를 간단하게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포트폴리오를 앱으로 구현</a:t>
            </a:r>
            <a:endParaRPr lang="en-US" altLang="ko-KR" dirty="0"/>
          </a:p>
          <a:p>
            <a:pPr lvl="1"/>
            <a:r>
              <a:rPr lang="ko-KR" altLang="en-US" dirty="0"/>
              <a:t>개발 이력과 역량을 한 눈에 볼 수 있게 제공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앱에 구현한 기능 설명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Splash </a:t>
            </a:r>
            <a:r>
              <a:rPr lang="ko-KR" altLang="en-US" dirty="0"/>
              <a:t>화면 </a:t>
            </a:r>
            <a:r>
              <a:rPr lang="en-US" altLang="ko-KR" dirty="0"/>
              <a:t>– Lottie</a:t>
            </a:r>
            <a:r>
              <a:rPr lang="ko-KR" altLang="en-US" dirty="0"/>
              <a:t>를 이용한 </a:t>
            </a:r>
            <a:r>
              <a:rPr lang="en-US" altLang="ko-KR" dirty="0"/>
              <a:t>Loading Progress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en-US" dirty="0"/>
              <a:t>화면 </a:t>
            </a:r>
            <a:r>
              <a:rPr lang="en-US" altLang="ko-KR" dirty="0"/>
              <a:t>– </a:t>
            </a:r>
            <a:r>
              <a:rPr lang="ko-KR" altLang="en-US" dirty="0"/>
              <a:t>타임라인형 </a:t>
            </a:r>
            <a:r>
              <a:rPr lang="en-US" altLang="ko-KR" dirty="0"/>
              <a:t>List </a:t>
            </a:r>
            <a:r>
              <a:rPr lang="ko-KR" altLang="en-US" dirty="0"/>
              <a:t>형식으로 개인 이력 구현</a:t>
            </a:r>
            <a:endParaRPr lang="en-US" altLang="ko-KR" dirty="0"/>
          </a:p>
          <a:p>
            <a:r>
              <a:rPr lang="ko-KR" altLang="en-US" dirty="0"/>
              <a:t>포트폴리오 관리 기능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자랑할 만한 점</a:t>
            </a:r>
            <a:endParaRPr lang="en-US" altLang="ko-KR" dirty="0"/>
          </a:p>
          <a:p>
            <a:pPr lvl="1"/>
            <a:r>
              <a:rPr lang="ko-KR" altLang="en-US" dirty="0"/>
              <a:t>열심히 구현한 부분</a:t>
            </a:r>
            <a:endParaRPr lang="en-US" altLang="ko-KR" dirty="0"/>
          </a:p>
          <a:p>
            <a:pPr lvl="1"/>
            <a:r>
              <a:rPr lang="ko-KR" altLang="en-US" dirty="0"/>
              <a:t>또는 다른 사람들과 차별적인 부분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 사용법 설명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스크린 </a:t>
            </a:r>
            <a:r>
              <a:rPr lang="ko-KR" altLang="en-US" dirty="0" err="1"/>
              <a:t>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3~5</a:t>
            </a:r>
            <a:r>
              <a:rPr lang="ko-KR" altLang="en-US" dirty="0"/>
              <a:t>개 넣을 것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  <a:r>
              <a:rPr lang="en-US" altLang="ko-KR" dirty="0"/>
              <a:t> </a:t>
            </a:r>
            <a:r>
              <a:rPr lang="ko-KR" altLang="en-US" dirty="0"/>
              <a:t>동영상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휴대폰 카메라로 찍지 말고</a:t>
            </a:r>
            <a:r>
              <a:rPr lang="en-US" altLang="ko-KR" dirty="0"/>
              <a:t>, </a:t>
            </a:r>
            <a:r>
              <a:rPr lang="ko-KR" altLang="en-US" dirty="0"/>
              <a:t>동영상 </a:t>
            </a:r>
            <a:r>
              <a:rPr lang="ko-KR" altLang="en-US" dirty="0" err="1"/>
              <a:t>캡쳐하는</a:t>
            </a:r>
            <a:r>
              <a:rPr lang="ko-KR" altLang="en-US" dirty="0"/>
              <a:t> </a:t>
            </a:r>
            <a:r>
              <a:rPr lang="en-US" altLang="ko-KR" dirty="0"/>
              <a:t>SW</a:t>
            </a:r>
            <a:r>
              <a:rPr lang="ko-KR" altLang="en-US" dirty="0"/>
              <a:t>를 사용할 것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개선점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구현하면서 어려워서 해결 못한 것들이나 시간이 더 주어진다면 개선하고 싶은 것들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 하고 싶은 말 </a:t>
            </a:r>
            <a:r>
              <a:rPr lang="en-US" altLang="ko-KR" dirty="0"/>
              <a:t>(</a:t>
            </a:r>
            <a:r>
              <a:rPr lang="ko-KR" altLang="en-US" dirty="0"/>
              <a:t>소감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116</Words>
  <Application>Microsoft Office PowerPoint</Application>
  <PresentationFormat>화면 슬라이드 쇼(4:3)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앱 제목</vt:lpstr>
      <vt:lpstr>앱 소개</vt:lpstr>
      <vt:lpstr>주요 기능</vt:lpstr>
      <vt:lpstr>특징</vt:lpstr>
      <vt:lpstr>사용자 인터페이스</vt:lpstr>
      <vt:lpstr>스크린 샷</vt:lpstr>
      <vt:lpstr>시연 동영상</vt:lpstr>
      <vt:lpstr>향후 개선점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Sun-Jeong Kim</dc:creator>
  <cp:lastModifiedBy>Sun-Jeong Kim</cp:lastModifiedBy>
  <cp:revision>19</cp:revision>
  <dcterms:created xsi:type="dcterms:W3CDTF">2009-06-09T18:11:14Z</dcterms:created>
  <dcterms:modified xsi:type="dcterms:W3CDTF">2022-11-08T05:33:46Z</dcterms:modified>
</cp:coreProperties>
</file>