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97163" y="4540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76612" y="319727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6731225" y="18732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2" idx="1"/>
          </p:cNvCxnSpPr>
          <p:nvPr/>
        </p:nvCxnSpPr>
        <p:spPr>
          <a:xfrm flipV="1">
            <a:off x="1606375" y="1215075"/>
            <a:ext cx="1358999" cy="6581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flipV="1">
            <a:off x="1606375" y="2470800"/>
            <a:ext cx="5778850" cy="500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3"/>
          </p:cNvCxnSpPr>
          <p:nvPr/>
        </p:nvCxnSpPr>
        <p:spPr>
          <a:xfrm>
            <a:off x="8039225" y="2172000"/>
            <a:ext cx="503887" cy="1324075"/>
          </a:xfrm>
          <a:prstGeom prst="bentConnector3">
            <a:avLst>
              <a:gd name="adj1" fmla="val 1453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A7677E17-9A40-C41E-A632-78DAF7CEA0CB}"/>
              </a:ext>
            </a:extLst>
          </p:cNvPr>
          <p:cNvSpPr/>
          <p:nvPr/>
        </p:nvSpPr>
        <p:spPr>
          <a:xfrm>
            <a:off x="2965374" y="916275"/>
            <a:ext cx="172092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Code scan quality and vulnerabilty</a:t>
            </a:r>
            <a:endParaRPr sz="1000" dirty="0"/>
          </a:p>
        </p:txBody>
      </p:sp>
      <p:cxnSp>
        <p:nvCxnSpPr>
          <p:cNvPr id="5" name="Google Shape;59;p13">
            <a:extLst>
              <a:ext uri="{FF2B5EF4-FFF2-40B4-BE49-F238E27FC236}">
                <a16:creationId xmlns:a16="http://schemas.microsoft.com/office/drawing/2014/main" id="{25FB973B-3EF3-F45E-93BC-6F26831576DD}"/>
              </a:ext>
            </a:extLst>
          </p:cNvPr>
          <p:cNvCxnSpPr>
            <a:cxnSpLocks/>
            <a:stCxn id="2" idx="3"/>
            <a:endCxn id="54" idx="0"/>
          </p:cNvCxnSpPr>
          <p:nvPr/>
        </p:nvCxnSpPr>
        <p:spPr>
          <a:xfrm flipV="1">
            <a:off x="4686299" y="454075"/>
            <a:ext cx="1464864" cy="761000"/>
          </a:xfrm>
          <a:prstGeom prst="bentConnector4">
            <a:avLst>
              <a:gd name="adj1" fmla="val 27677"/>
              <a:gd name="adj2" fmla="val 1300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59;p13">
            <a:extLst>
              <a:ext uri="{FF2B5EF4-FFF2-40B4-BE49-F238E27FC236}">
                <a16:creationId xmlns:a16="http://schemas.microsoft.com/office/drawing/2014/main" id="{45F50A38-7E04-A44B-CB96-AD1D2809B251}"/>
              </a:ext>
            </a:extLst>
          </p:cNvPr>
          <p:cNvCxnSpPr>
            <a:cxnSpLocks/>
            <a:stCxn id="54" idx="3"/>
            <a:endCxn id="16" idx="1"/>
          </p:cNvCxnSpPr>
          <p:nvPr/>
        </p:nvCxnSpPr>
        <p:spPr>
          <a:xfrm>
            <a:off x="6805163" y="752875"/>
            <a:ext cx="250699" cy="100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3A2FEDF0-2D6E-1B72-2FB9-B6499CD87752}"/>
              </a:ext>
            </a:extLst>
          </p:cNvPr>
          <p:cNvSpPr/>
          <p:nvPr/>
        </p:nvSpPr>
        <p:spPr>
          <a:xfrm>
            <a:off x="7055862" y="46416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application container or OS Scan security</a:t>
            </a:r>
            <a:endParaRPr sz="1000" dirty="0"/>
          </a:p>
        </p:txBody>
      </p:sp>
      <p:cxnSp>
        <p:nvCxnSpPr>
          <p:cNvPr id="20" name="Google Shape;59;p13">
            <a:extLst>
              <a:ext uri="{FF2B5EF4-FFF2-40B4-BE49-F238E27FC236}">
                <a16:creationId xmlns:a16="http://schemas.microsoft.com/office/drawing/2014/main" id="{0A5A7D36-25FD-B6DD-9210-E8A4DA1A1671}"/>
              </a:ext>
            </a:extLst>
          </p:cNvPr>
          <p:cNvCxnSpPr>
            <a:cxnSpLocks/>
            <a:stCxn id="16" idx="2"/>
            <a:endCxn id="56" idx="0"/>
          </p:cNvCxnSpPr>
          <p:nvPr/>
        </p:nvCxnSpPr>
        <p:spPr>
          <a:xfrm rot="5400000">
            <a:off x="7141826" y="1305163"/>
            <a:ext cx="811437" cy="3246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Bảo Đại Lê</cp:lastModifiedBy>
  <cp:revision>1</cp:revision>
  <dcterms:modified xsi:type="dcterms:W3CDTF">2024-06-06T06:04:51Z</dcterms:modified>
</cp:coreProperties>
</file>