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8FE2-DD07-4BC1-86D8-0E57AA436B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6654-D122-4C9D-9488-2B873730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6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8FE2-DD07-4BC1-86D8-0E57AA436B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6654-D122-4C9D-9488-2B873730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0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8FE2-DD07-4BC1-86D8-0E57AA436B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6654-D122-4C9D-9488-2B873730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6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8FE2-DD07-4BC1-86D8-0E57AA436B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6654-D122-4C9D-9488-2B873730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7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8FE2-DD07-4BC1-86D8-0E57AA436B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6654-D122-4C9D-9488-2B873730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0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8FE2-DD07-4BC1-86D8-0E57AA436B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6654-D122-4C9D-9488-2B873730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4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8FE2-DD07-4BC1-86D8-0E57AA436B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6654-D122-4C9D-9488-2B873730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3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8FE2-DD07-4BC1-86D8-0E57AA436B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6654-D122-4C9D-9488-2B873730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8FE2-DD07-4BC1-86D8-0E57AA436B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6654-D122-4C9D-9488-2B873730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1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8FE2-DD07-4BC1-86D8-0E57AA436B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6654-D122-4C9D-9488-2B873730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1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8FE2-DD07-4BC1-86D8-0E57AA436B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6654-D122-4C9D-9488-2B873730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8FE2-DD07-4BC1-86D8-0E57AA436B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6654-D122-4C9D-9488-2B873730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3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87649" y="1505331"/>
            <a:ext cx="553212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48584" y="1312672"/>
            <a:ext cx="5827776" cy="437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8772" y="1264158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7639" y="1443609"/>
            <a:ext cx="5623560" cy="42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55848" y="1554480"/>
            <a:ext cx="5266944" cy="395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13049" y="1603121"/>
            <a:ext cx="5347208" cy="40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9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98876" y="1412748"/>
            <a:ext cx="5718048" cy="42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3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28797" y="1482471"/>
            <a:ext cx="5422392" cy="406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8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729234"/>
            <a:ext cx="7549896" cy="566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8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Kyrollos Barsoum</dc:creator>
  <cp:lastModifiedBy>Kyrollos Barsoum</cp:lastModifiedBy>
  <cp:revision>13</cp:revision>
  <dcterms:created xsi:type="dcterms:W3CDTF">2018-05-31T17:13:11Z</dcterms:created>
  <dcterms:modified xsi:type="dcterms:W3CDTF">2018-05-31T18:02:14Z</dcterms:modified>
</cp:coreProperties>
</file>