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410" r:id="rId5"/>
    <p:sldId id="383" r:id="rId6"/>
    <p:sldId id="412" r:id="rId7"/>
    <p:sldId id="411" r:id="rId8"/>
    <p:sldId id="3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6327" autoAdjust="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6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40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ziWZ0m7-u6KCA5eKTg4JbgrxICob6gKq?usp=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ocnh/OSA/tree/ma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7305" y="168442"/>
            <a:ext cx="8908725" cy="3326732"/>
          </a:xfrm>
        </p:spPr>
        <p:txBody>
          <a:bodyPr/>
          <a:lstStyle/>
          <a:p>
            <a:r>
              <a:rPr lang="en-US" sz="4800" dirty="0"/>
              <a:t>IOMT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8811" y="2659481"/>
            <a:ext cx="11574378" cy="4529388"/>
          </a:xfrm>
        </p:spPr>
        <p:txBody>
          <a:bodyPr tIns="457200"/>
          <a:lstStyle/>
          <a:p>
            <a:r>
              <a:rPr lang="en-US" dirty="0"/>
              <a:t>Research Paper: </a:t>
            </a:r>
            <a:r>
              <a:rPr lang="en-US" b="0" dirty="0"/>
              <a:t>Smart IoT System for Longitudinal Real-time Physiological Monitoring of Cancer Patients Undergoing Treatment (pdf file included in the hardware drive)</a:t>
            </a:r>
          </a:p>
          <a:p>
            <a:pPr marL="0" indent="0">
              <a:buNone/>
            </a:pPr>
            <a:r>
              <a:rPr lang="en-US" b="0" dirty="0"/>
              <a:t>This research highlights that cancer patients with health issues like sleep-disordered breathing, have higher death rates but this condition is often overlooked during treatment. Traditional sleep monitoring methods are uncomfortable and not suited for real-time use, and current home devices have limitations. The research present a smart IoT system for continuous, real-time monitoring of cancer patients' vital signs. It uses ESP32-based devices and cloud technologies like Apache Spark and Kafka for real-time data analysis, helping doctors respond quickly. Tested on head and neck cancer patients, the system offers a low-cost, user-friendly solution for at-home care.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8811" y="2659481"/>
            <a:ext cx="11574378" cy="4529388"/>
          </a:xfrm>
        </p:spPr>
        <p:txBody>
          <a:bodyPr tIns="457200"/>
          <a:lstStyle/>
          <a:p>
            <a:r>
              <a:rPr lang="en-US" dirty="0"/>
              <a:t>Hardware design:  </a:t>
            </a:r>
          </a:p>
          <a:p>
            <a:pPr marL="0" indent="0">
              <a:buNone/>
            </a:pPr>
            <a:r>
              <a:rPr lang="en-US" b="0" dirty="0">
                <a:hlinkClick r:id="rId3"/>
              </a:rPr>
              <a:t>https://drive.google.com/drive/folders/1ziWZ0m7-u6KCA5eKTg4JbgrxICob6gKq?usp=sharing</a:t>
            </a:r>
            <a:r>
              <a:rPr lang="en-US" b="0" dirty="0"/>
              <a:t> </a:t>
            </a:r>
          </a:p>
          <a:p>
            <a:pPr marL="0" indent="0">
              <a:buNone/>
            </a:pPr>
            <a:r>
              <a:rPr lang="en-US" b="0" dirty="0"/>
              <a:t>The folder includes BOM, CPL, and Gerber files necessary for ordering components. The design can be viewed and opened by using Eagle or </a:t>
            </a:r>
            <a:r>
              <a:rPr lang="en-US" b="0" dirty="0" err="1"/>
              <a:t>KiCAD</a:t>
            </a:r>
            <a:r>
              <a:rPr lang="en-US" b="0" dirty="0"/>
              <a:t> as well.</a:t>
            </a:r>
          </a:p>
          <a:p>
            <a:pPr marL="0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4413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3032" y="2325353"/>
            <a:ext cx="10345152" cy="3846847"/>
          </a:xfrm>
        </p:spPr>
        <p:txBody>
          <a:bodyPr tIns="457200"/>
          <a:lstStyle/>
          <a:p>
            <a:r>
              <a:rPr lang="en-US" dirty="0"/>
              <a:t>Software design: </a:t>
            </a:r>
          </a:p>
          <a:p>
            <a:pPr marL="0" indent="0">
              <a:buNone/>
            </a:pPr>
            <a:r>
              <a:rPr lang="en-US" b="0" dirty="0">
                <a:hlinkClick r:id="rId3"/>
              </a:rPr>
              <a:t>https://github.com/quocnh/OSA/tree/main</a:t>
            </a:r>
            <a:r>
              <a:rPr lang="en-US" b="0" dirty="0"/>
              <a:t> </a:t>
            </a:r>
          </a:p>
          <a:p>
            <a:pPr marL="0" indent="0">
              <a:buNone/>
            </a:pPr>
            <a:r>
              <a:rPr lang="en-US" b="0" dirty="0"/>
              <a:t>The code files for the system can be found in this </a:t>
            </a:r>
            <a:r>
              <a:rPr lang="en-US" b="0" dirty="0" err="1"/>
              <a:t>github</a:t>
            </a:r>
            <a:r>
              <a:rPr lang="en-US" b="0" dirty="0"/>
              <a:t> link (ESP32_to_Thingsboard), the newest version will be updated later by Ahmed.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4884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3316"/>
            <a:ext cx="3521190" cy="1680205"/>
          </a:xfrm>
        </p:spPr>
        <p:txBody>
          <a:bodyPr/>
          <a:lstStyle/>
          <a:p>
            <a:r>
              <a:rPr lang="en-US" dirty="0" err="1"/>
              <a:t>Thingsboard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A5EAC5D-A05A-8F0C-630F-5CE75F21E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89" y="1061868"/>
            <a:ext cx="7954485" cy="12193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alt tag">
            <a:extLst>
              <a:ext uri="{FF2B5EF4-FFF2-40B4-BE49-F238E27FC236}">
                <a16:creationId xmlns:a16="http://schemas.microsoft.com/office/drawing/2014/main" id="{D0419CC3-E61E-8293-14D0-445E265F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93" y="2594186"/>
            <a:ext cx="7085850" cy="4083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{AFBADFEF-F3B5-40A6-8CC8-C4A6280D9E03}tf78853419_win32</Template>
  <TotalTime>40</TotalTime>
  <Words>240</Words>
  <Application>Microsoft Office PowerPoint</Application>
  <PresentationFormat>Widescreen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Franklin Gothic Book</vt:lpstr>
      <vt:lpstr>Franklin Gothic Demi</vt:lpstr>
      <vt:lpstr>Custom</vt:lpstr>
      <vt:lpstr>IOMT Capstone Project</vt:lpstr>
      <vt:lpstr>Content</vt:lpstr>
      <vt:lpstr>Content</vt:lpstr>
      <vt:lpstr>Content</vt:lpstr>
      <vt:lpstr>Thingsboard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song toan vo dai</dc:creator>
  <cp:lastModifiedBy>song toan vo dai</cp:lastModifiedBy>
  <cp:revision>2</cp:revision>
  <dcterms:created xsi:type="dcterms:W3CDTF">2024-09-13T01:34:41Z</dcterms:created>
  <dcterms:modified xsi:type="dcterms:W3CDTF">2024-09-13T03:54:34Z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