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60" r:id="rId4"/>
    <p:sldId id="261" r:id="rId5"/>
    <p:sldId id="266" r:id="rId6"/>
    <p:sldId id="270" r:id="rId7"/>
    <p:sldId id="267" r:id="rId8"/>
    <p:sldId id="268" r:id="rId9"/>
    <p:sldId id="274" r:id="rId10"/>
    <p:sldId id="275" r:id="rId11"/>
    <p:sldId id="273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12B2BF-B7D4-43F5-A16B-73D7A7BBACC1}">
          <p14:sldIdLst>
            <p14:sldId id="256"/>
          </p14:sldIdLst>
        </p14:section>
        <p14:section name="Untitled Section" id="{B7BF684C-93E5-406A-BD78-5C71E1FB506C}">
          <p14:sldIdLst>
            <p14:sldId id="272"/>
            <p14:sldId id="260"/>
            <p14:sldId id="261"/>
            <p14:sldId id="266"/>
            <p14:sldId id="270"/>
            <p14:sldId id="267"/>
            <p14:sldId id="268"/>
            <p14:sldId id="274"/>
            <p14:sldId id="275"/>
            <p14:sldId id="273"/>
            <p14:sldId id="269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8229" autoAdjust="0"/>
  </p:normalViewPr>
  <p:slideViewPr>
    <p:cSldViewPr snapToGrid="0">
      <p:cViewPr>
        <p:scale>
          <a:sx n="98" d="100"/>
          <a:sy n="98" d="100"/>
        </p:scale>
        <p:origin x="-107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C17D325-46EF-472F-B4EE-8095590239E8}" type="datetimeFigureOut">
              <a:rPr lang="he-IL" smtClean="0"/>
              <a:t>כ"א/סיון/תשע"ו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915933D-3674-4687-81F1-5FDFAE3FC8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2311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5933D-3674-4687-81F1-5FDFAE3FC8B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6571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5933D-3674-4687-81F1-5FDFAE3FC8B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5330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5933D-3674-4687-81F1-5FDFAE3FC8BD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6521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5933D-3674-4687-81F1-5FDFAE3FC8BD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0574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5933D-3674-4687-81F1-5FDFAE3FC8BD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4389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5933D-3674-4687-81F1-5FDFAE3FC8BD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3484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5933D-3674-4687-81F1-5FDFAE3FC8BD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956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577AB76-4B57-4B77-8AA1-72E5E492BF51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 smtClean="0"/>
              <a:t>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30F2-427E-429A-8946-889C9E12EF13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D5DB-98D0-4B47-904D-F6681344C6CF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03B0-D65A-4F59-A0C8-58AD2D689302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A0E4-DB9A-44CA-A691-8060A3C5C454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5007-8404-4372-BFC7-FE6B01DE5DF0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95B1-A4F3-4BFE-BAD2-73C3D4B1D701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C3500-FB5B-4185-A8F6-46454D2C6C19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6D4C-DFB9-4351-B8BC-3A6FCCD4CCD7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BAC0-DC43-40BC-9DAE-523EC72286FC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F8D9-8339-4FCB-AD9C-83149221303E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364D-6E0F-4182-9F2D-D446505D2CE5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FA67-059E-4579-9374-14E076868F79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C40F-F3A2-45C6-9454-8E3AADD7DCCA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A062-4A74-4010-8149-9C5ACAEB97CE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6EAF-8516-41C3-ADAA-F600BAC42EA7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423D-2B8C-4692-AD79-0D0419A22DD2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81F89A-2A99-45A7-AD26-0467B4D4345F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1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Android </a:t>
            </a:r>
            <a:r>
              <a:rPr lang="en-US" b="1" dirty="0" smtClean="0"/>
              <a:t>Threads </a:t>
            </a:r>
            <a:r>
              <a:rPr lang="en-US" b="1" dirty="0"/>
              <a:t>Analysis Viewer</a:t>
            </a:r>
            <a:endParaRPr lang="he-IL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6">
                    <a:lumMod val="75000"/>
                  </a:schemeClr>
                </a:solidFill>
              </a:rPr>
              <a:t>Students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dirty="0" smtClean="0"/>
              <a:t> Lior Belinsky &amp; Alexander Golis</a:t>
            </a:r>
            <a:endParaRPr lang="he-IL" dirty="0" smtClean="0"/>
          </a:p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Supervisor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/>
              <a:t>Avi</a:t>
            </a:r>
            <a:r>
              <a:rPr lang="en-US" dirty="0"/>
              <a:t> </a:t>
            </a:r>
            <a:r>
              <a:rPr lang="en-US" dirty="0" err="1" smtClean="0"/>
              <a:t>Kabizon</a:t>
            </a:r>
            <a:r>
              <a:rPr lang="en-US" dirty="0" smtClean="0"/>
              <a:t>                           </a:t>
            </a:r>
            <a:r>
              <a:rPr lang="he-IL" dirty="0" smtClean="0"/>
              <a:t> 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21056" y="4978399"/>
            <a:ext cx="29583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Industrial Project (236504)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6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Learned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Got the chance to get acquainted with IntelliJ and Android Studio environment, and got the chance to add our own plugin.</a:t>
            </a:r>
          </a:p>
          <a:p>
            <a:pPr algn="l" rtl="0"/>
            <a:r>
              <a:rPr lang="en-US" dirty="0" smtClean="0"/>
              <a:t>Practiced for the first time on Java coding.</a:t>
            </a:r>
          </a:p>
          <a:p>
            <a:pPr algn="l" rtl="0"/>
            <a:r>
              <a:rPr lang="en-US" dirty="0" smtClean="0"/>
              <a:t>Learned how to work with Java </a:t>
            </a:r>
            <a:r>
              <a:rPr lang="en-US" dirty="0"/>
              <a:t>Swing GUI widget </a:t>
            </a:r>
            <a:r>
              <a:rPr lang="en-US" dirty="0" smtClean="0"/>
              <a:t>toolkit.</a:t>
            </a:r>
          </a:p>
          <a:p>
            <a:pPr marL="285750" lvl="1" algn="l" rtl="0"/>
            <a:r>
              <a:rPr lang="en-US" sz="2400" dirty="0" smtClean="0"/>
              <a:t>Learned </a:t>
            </a:r>
            <a:r>
              <a:rPr lang="en-US" sz="2400" dirty="0"/>
              <a:t>how to </a:t>
            </a:r>
            <a:r>
              <a:rPr lang="en-US" sz="2400" dirty="0" smtClean="0"/>
              <a:t>use GitHub.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74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Created a friendly UI visualization tool.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The plugin is supported by both Mac and PC.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The installation and the usage of the plugin is very easy. It is explained in depth on the manual.</a:t>
            </a:r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The Visualization tool could be very helpful for android developers. It shows the actual threads’ state and motivates the developer to create a more efficient app.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endParaRPr lang="en-US" dirty="0" smtClean="0"/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24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 smtClean="0"/>
              <a:t>Develop a plugin for Android </a:t>
            </a:r>
            <a:r>
              <a:rPr lang="en-US" sz="2800" dirty="0"/>
              <a:t>S</a:t>
            </a:r>
            <a:r>
              <a:rPr lang="en-US" sz="2800" dirty="0" smtClean="0"/>
              <a:t>tudio.</a:t>
            </a:r>
          </a:p>
          <a:p>
            <a:pPr algn="l" rtl="0"/>
            <a:r>
              <a:rPr lang="en-US" sz="2800" dirty="0" smtClean="0"/>
              <a:t>During the application development, the plugin will receive an APK and will output the visualization of the threads.</a:t>
            </a:r>
          </a:p>
          <a:p>
            <a:pPr algn="l" rtl="0"/>
            <a:r>
              <a:rPr lang="en-US" sz="2800" dirty="0" smtClean="0"/>
              <a:t>The plugin will work both on Mac and PC.</a:t>
            </a:r>
          </a:p>
          <a:p>
            <a:pPr algn="l" rtl="0"/>
            <a:r>
              <a:rPr lang="en-US" sz="2800" dirty="0" smtClean="0"/>
              <a:t>The project will be accessible via GitHub and will be provided with a manual.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3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85082" y="3318932"/>
            <a:ext cx="1416629" cy="712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Android Application</a:t>
            </a:r>
            <a:endParaRPr lang="he-IL" b="1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4105501" y="3460874"/>
            <a:ext cx="993422" cy="508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APK</a:t>
            </a:r>
            <a:endParaRPr lang="he-IL" b="1" dirty="0"/>
          </a:p>
        </p:txBody>
      </p:sp>
      <p:sp>
        <p:nvSpPr>
          <p:cNvPr id="18" name="Rectangle 17"/>
          <p:cNvSpPr/>
          <p:nvPr/>
        </p:nvSpPr>
        <p:spPr>
          <a:xfrm>
            <a:off x="6096000" y="4545795"/>
            <a:ext cx="1222022" cy="596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28" name="Flowchart: Multidocument 27"/>
          <p:cNvSpPr/>
          <p:nvPr/>
        </p:nvSpPr>
        <p:spPr>
          <a:xfrm>
            <a:off x="9847894" y="3441574"/>
            <a:ext cx="1148644" cy="54659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 smtClean="0"/>
              <a:t>Jsons</a:t>
            </a:r>
            <a:endParaRPr lang="he-IL" b="1" dirty="0"/>
          </a:p>
        </p:txBody>
      </p:sp>
      <p:sp>
        <p:nvSpPr>
          <p:cNvPr id="32" name="Snip Diagonal Corner Rectangle 31"/>
          <p:cNvSpPr/>
          <p:nvPr/>
        </p:nvSpPr>
        <p:spPr>
          <a:xfrm>
            <a:off x="9238875" y="5103417"/>
            <a:ext cx="2143147" cy="106619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TextBox 32"/>
          <p:cNvSpPr txBox="1"/>
          <p:nvPr/>
        </p:nvSpPr>
        <p:spPr>
          <a:xfrm>
            <a:off x="2072051" y="5236713"/>
            <a:ext cx="128851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Plugin</a:t>
            </a:r>
            <a:endParaRPr lang="he-IL" sz="2800" b="1" dirty="0">
              <a:solidFill>
                <a:schemeClr val="bg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513934" y="3048225"/>
            <a:ext cx="1433689" cy="125466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2528711" y="3490666"/>
            <a:ext cx="18238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Compilation</a:t>
            </a:r>
            <a:endParaRPr lang="he-IL" b="1" dirty="0"/>
          </a:p>
        </p:txBody>
      </p:sp>
      <p:sp>
        <p:nvSpPr>
          <p:cNvPr id="29" name="Right Arrow 28"/>
          <p:cNvSpPr/>
          <p:nvPr/>
        </p:nvSpPr>
        <p:spPr>
          <a:xfrm>
            <a:off x="5256802" y="3076224"/>
            <a:ext cx="1433689" cy="125466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HPE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Website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8253670" y="3087540"/>
            <a:ext cx="1433689" cy="125466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Run App on device</a:t>
            </a:r>
            <a:endParaRPr lang="he-IL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0310448" y="4031733"/>
            <a:ext cx="1" cy="1071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720894" y="5390601"/>
            <a:ext cx="18880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Plugin</a:t>
            </a:r>
            <a:endParaRPr lang="he-IL" b="1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6865365" y="3335501"/>
            <a:ext cx="1157148" cy="8420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Inst</a:t>
            </a:r>
          </a:p>
          <a:p>
            <a:pPr algn="ctr"/>
            <a:r>
              <a:rPr lang="en-US" b="1" dirty="0" smtClean="0"/>
              <a:t> APK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53768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Recap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l" rtl="0"/>
            <a:r>
              <a:rPr lang="en-US" u="sng" dirty="0" smtClean="0"/>
              <a:t>Step 1 </a:t>
            </a:r>
            <a:r>
              <a:rPr lang="en-US" dirty="0" smtClean="0"/>
              <a:t>-  Environment installation </a:t>
            </a:r>
          </a:p>
          <a:p>
            <a:pPr lvl="1" algn="l" rtl="0"/>
            <a:r>
              <a:rPr lang="en-US" dirty="0" smtClean="0"/>
              <a:t>Install android studio and IntelliJ IDEA.</a:t>
            </a:r>
          </a:p>
          <a:p>
            <a:pPr lvl="1" algn="l" rtl="0"/>
            <a:r>
              <a:rPr lang="en-US" dirty="0" smtClean="0"/>
              <a:t>Set up the environment in order to work with the original </a:t>
            </a:r>
            <a:r>
              <a:rPr lang="en-US" dirty="0"/>
              <a:t>IntelliJ IDEA </a:t>
            </a:r>
            <a:r>
              <a:rPr lang="en-US" dirty="0" smtClean="0"/>
              <a:t>source code.</a:t>
            </a:r>
          </a:p>
          <a:p>
            <a:pPr lvl="0" algn="l" rtl="0"/>
            <a:r>
              <a:rPr lang="en-US" u="sng" dirty="0" smtClean="0"/>
              <a:t>Step 2 </a:t>
            </a:r>
            <a:r>
              <a:rPr lang="en-US" dirty="0" smtClean="0"/>
              <a:t>– Understanding the </a:t>
            </a:r>
            <a:r>
              <a:rPr lang="en-US" dirty="0" err="1" smtClean="0"/>
              <a:t>Json</a:t>
            </a:r>
            <a:r>
              <a:rPr lang="en-US" dirty="0" smtClean="0"/>
              <a:t> file</a:t>
            </a:r>
          </a:p>
          <a:p>
            <a:pPr lvl="1" algn="l" rtl="0"/>
            <a:r>
              <a:rPr lang="en-US" dirty="0" smtClean="0"/>
              <a:t>Get acquainted with the </a:t>
            </a:r>
            <a:r>
              <a:rPr lang="en-US" dirty="0" err="1" smtClean="0"/>
              <a:t>Json</a:t>
            </a:r>
            <a:r>
              <a:rPr lang="en-US" dirty="0" smtClean="0"/>
              <a:t> file structure.</a:t>
            </a:r>
          </a:p>
          <a:p>
            <a:pPr lvl="1" algn="l" rtl="0"/>
            <a:r>
              <a:rPr lang="en-US" dirty="0" smtClean="0"/>
              <a:t>Use an external library (</a:t>
            </a:r>
            <a:r>
              <a:rPr lang="en-US" dirty="0" err="1" smtClean="0"/>
              <a:t>org.json</a:t>
            </a:r>
            <a:r>
              <a:rPr lang="en-US" dirty="0" smtClean="0"/>
              <a:t>) to parse the files.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Recap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l" rtl="0"/>
            <a:r>
              <a:rPr lang="en-US" u="sng" dirty="0"/>
              <a:t>Step </a:t>
            </a:r>
            <a:r>
              <a:rPr lang="en-US" u="sng" dirty="0" smtClean="0"/>
              <a:t>3 </a:t>
            </a:r>
            <a:r>
              <a:rPr lang="en-US" dirty="0"/>
              <a:t>-  Knowledge improvement</a:t>
            </a:r>
          </a:p>
          <a:p>
            <a:pPr lvl="1" algn="l" rtl="0"/>
            <a:r>
              <a:rPr lang="en-US" dirty="0" smtClean="0"/>
              <a:t>Learn </a:t>
            </a:r>
            <a:r>
              <a:rPr lang="en-US" dirty="0"/>
              <a:t>how to write a plugin for android studio</a:t>
            </a:r>
            <a:r>
              <a:rPr lang="en-US" dirty="0" smtClean="0"/>
              <a:t>.</a:t>
            </a:r>
          </a:p>
          <a:p>
            <a:pPr lvl="1" algn="l" rtl="0"/>
            <a:r>
              <a:rPr lang="en-US" dirty="0" smtClean="0"/>
              <a:t>Study </a:t>
            </a:r>
            <a:r>
              <a:rPr lang="en-US" dirty="0"/>
              <a:t>the basics of Java Swing GUI widget toolkit.</a:t>
            </a:r>
          </a:p>
          <a:p>
            <a:pPr lvl="1" algn="l" rtl="0"/>
            <a:r>
              <a:rPr lang="en-US" dirty="0"/>
              <a:t>S</a:t>
            </a:r>
            <a:r>
              <a:rPr lang="en-US" dirty="0" smtClean="0"/>
              <a:t>tudy </a:t>
            </a:r>
            <a:r>
              <a:rPr lang="en-US" dirty="0"/>
              <a:t>xml for UI and visualization</a:t>
            </a:r>
            <a:r>
              <a:rPr lang="en-US" dirty="0" smtClean="0"/>
              <a:t>.</a:t>
            </a:r>
          </a:p>
          <a:p>
            <a:pPr lvl="1" algn="l" rtl="0"/>
            <a:r>
              <a:rPr lang="en-US" dirty="0" smtClean="0"/>
              <a:t>Learn how to use the GitHub version control.</a:t>
            </a:r>
          </a:p>
          <a:p>
            <a:pPr marL="457200" lvl="1" indent="0" algn="l" rtl="0">
              <a:buNone/>
            </a:pPr>
            <a:endParaRPr lang="en-US" u="sng" dirty="0"/>
          </a:p>
          <a:p>
            <a:pPr marL="457200" lvl="1" indent="0" algn="l" rtl="0">
              <a:buNone/>
            </a:pPr>
            <a:endParaRPr lang="en-US" dirty="0"/>
          </a:p>
          <a:p>
            <a:pPr lvl="0" algn="l" rtl="0"/>
            <a:endParaRPr lang="en-US" u="sng" dirty="0" smtClean="0"/>
          </a:p>
          <a:p>
            <a:pPr lvl="1" algn="l" rtl="0"/>
            <a:endParaRPr lang="en-US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3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Recap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 rtl="0"/>
            <a:r>
              <a:rPr lang="en-US" u="sng" dirty="0"/>
              <a:t>Step 4 </a:t>
            </a:r>
            <a:r>
              <a:rPr lang="en-US" dirty="0"/>
              <a:t>-  </a:t>
            </a:r>
            <a:r>
              <a:rPr lang="en-US" dirty="0" smtClean="0"/>
              <a:t>Start </a:t>
            </a:r>
            <a:r>
              <a:rPr lang="en-US" dirty="0"/>
              <a:t>the plugin implementation </a:t>
            </a:r>
          </a:p>
          <a:p>
            <a:pPr lvl="1" algn="l" rtl="0"/>
            <a:r>
              <a:rPr lang="en-US" dirty="0" smtClean="0"/>
              <a:t>Create </a:t>
            </a:r>
            <a:r>
              <a:rPr lang="en-US" dirty="0"/>
              <a:t>the plugin.</a:t>
            </a:r>
          </a:p>
          <a:p>
            <a:pPr lvl="1" algn="l" rtl="0"/>
            <a:r>
              <a:rPr lang="en-US" dirty="0" smtClean="0"/>
              <a:t>Define </a:t>
            </a:r>
            <a:r>
              <a:rPr lang="en-US" dirty="0"/>
              <a:t>data structures to store the information in a useful way. </a:t>
            </a:r>
          </a:p>
          <a:p>
            <a:pPr lvl="1" algn="l" rtl="0"/>
            <a:r>
              <a:rPr lang="en-US" dirty="0" smtClean="0"/>
              <a:t>Create a </a:t>
            </a:r>
            <a:r>
              <a:rPr lang="en-US" dirty="0"/>
              <a:t>basic form for the visualization.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5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Recap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 rtl="0"/>
            <a:r>
              <a:rPr lang="en-US" u="sng" dirty="0" smtClean="0"/>
              <a:t>Step 5 </a:t>
            </a:r>
            <a:r>
              <a:rPr lang="en-US" dirty="0"/>
              <a:t>-  </a:t>
            </a:r>
            <a:r>
              <a:rPr lang="en-US" dirty="0" smtClean="0"/>
              <a:t>Receive the threads information</a:t>
            </a:r>
            <a:endParaRPr lang="en-US" dirty="0"/>
          </a:p>
          <a:p>
            <a:pPr lvl="1" algn="l" rtl="0"/>
            <a:r>
              <a:rPr lang="en-US" dirty="0" smtClean="0"/>
              <a:t>Get threads information from the </a:t>
            </a:r>
            <a:r>
              <a:rPr lang="en-US" dirty="0" err="1" smtClean="0"/>
              <a:t>blobe</a:t>
            </a:r>
            <a:r>
              <a:rPr lang="en-US" dirty="0" smtClean="0"/>
              <a:t> in the </a:t>
            </a:r>
            <a:r>
              <a:rPr lang="en-US" dirty="0" err="1" smtClean="0"/>
              <a:t>Json</a:t>
            </a:r>
            <a:r>
              <a:rPr lang="en-US" dirty="0" smtClean="0"/>
              <a:t> files.</a:t>
            </a:r>
          </a:p>
          <a:p>
            <a:pPr marL="457200" lvl="1" indent="0" algn="l" rtl="0">
              <a:buNone/>
            </a:pPr>
            <a:endParaRPr lang="en-US" dirty="0"/>
          </a:p>
          <a:p>
            <a:pPr lvl="0" algn="l" rtl="0"/>
            <a:r>
              <a:rPr lang="en-US" u="sng" dirty="0"/>
              <a:t>Step </a:t>
            </a:r>
            <a:r>
              <a:rPr lang="en-US" u="sng" dirty="0" smtClean="0"/>
              <a:t>6 </a:t>
            </a:r>
            <a:r>
              <a:rPr lang="en-US" dirty="0"/>
              <a:t>-  </a:t>
            </a:r>
            <a:r>
              <a:rPr lang="en-US" dirty="0" smtClean="0"/>
              <a:t>Get the input </a:t>
            </a:r>
            <a:r>
              <a:rPr lang="en-US" dirty="0" err="1" smtClean="0"/>
              <a:t>Json</a:t>
            </a:r>
            <a:r>
              <a:rPr lang="en-US" dirty="0" smtClean="0"/>
              <a:t> files for the visualization</a:t>
            </a:r>
            <a:endParaRPr lang="en-US" dirty="0"/>
          </a:p>
          <a:p>
            <a:pPr lvl="1" algn="l" rtl="0"/>
            <a:r>
              <a:rPr lang="en-US" dirty="0" smtClean="0"/>
              <a:t>Once the plugin is triggered, the developer will be asked to provide a path for the </a:t>
            </a:r>
            <a:r>
              <a:rPr lang="en-US" dirty="0" err="1" smtClean="0"/>
              <a:t>Json</a:t>
            </a:r>
            <a:r>
              <a:rPr lang="en-US" dirty="0" smtClean="0"/>
              <a:t> files directory. This path can be to his device or PC. </a:t>
            </a:r>
            <a:endParaRPr lang="en-US" dirty="0"/>
          </a:p>
          <a:p>
            <a:pPr marL="457200" lvl="1" indent="0" algn="l" rtl="0">
              <a:buNone/>
            </a:pPr>
            <a:endParaRPr lang="en-US" dirty="0"/>
          </a:p>
          <a:p>
            <a:pPr marL="457200" lvl="1" indent="0" algn="l" rtl="0">
              <a:buNone/>
            </a:pPr>
            <a:endParaRPr lang="en-US" dirty="0" smtClean="0"/>
          </a:p>
          <a:p>
            <a:pPr lvl="1" algn="l" rtl="0"/>
            <a:endParaRPr lang="en-US" u="sng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33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Recap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l" rtl="0"/>
            <a:r>
              <a:rPr lang="en-US" u="sng" dirty="0"/>
              <a:t>Step </a:t>
            </a:r>
            <a:r>
              <a:rPr lang="en-US" u="sng" dirty="0" smtClean="0"/>
              <a:t>7 </a:t>
            </a:r>
            <a:r>
              <a:rPr lang="en-US" dirty="0"/>
              <a:t>-  </a:t>
            </a:r>
            <a:r>
              <a:rPr lang="en-US" dirty="0" smtClean="0"/>
              <a:t>Visualization</a:t>
            </a:r>
            <a:endParaRPr lang="en-US" dirty="0"/>
          </a:p>
          <a:p>
            <a:pPr lvl="1" algn="l" rtl="0"/>
            <a:r>
              <a:rPr lang="en-US" dirty="0" smtClean="0"/>
              <a:t>Create </a:t>
            </a:r>
            <a:r>
              <a:rPr lang="en-US" dirty="0"/>
              <a:t>a good </a:t>
            </a:r>
            <a:r>
              <a:rPr lang="en-US" dirty="0" smtClean="0"/>
              <a:t>user friendly visualization of the threads.</a:t>
            </a:r>
          </a:p>
          <a:p>
            <a:pPr marL="457200" lvl="1" indent="0" algn="l" rtl="0">
              <a:buNone/>
            </a:pPr>
            <a:endParaRPr lang="en-US" dirty="0"/>
          </a:p>
          <a:p>
            <a:pPr lvl="0" algn="l" rtl="0"/>
            <a:r>
              <a:rPr lang="en-US" u="sng" dirty="0" smtClean="0"/>
              <a:t>Step 8 </a:t>
            </a:r>
            <a:r>
              <a:rPr lang="en-US" dirty="0" smtClean="0"/>
              <a:t>- </a:t>
            </a:r>
            <a:r>
              <a:rPr lang="en-US" dirty="0"/>
              <a:t>Integration</a:t>
            </a:r>
            <a:endParaRPr lang="en-US" dirty="0" smtClean="0"/>
          </a:p>
          <a:p>
            <a:pPr lvl="1" algn="l" rtl="0"/>
            <a:r>
              <a:rPr lang="en-US" dirty="0" smtClean="0"/>
              <a:t>Pack the project for installation.</a:t>
            </a:r>
          </a:p>
          <a:p>
            <a:pPr lvl="1" algn="l" rtl="0"/>
            <a:r>
              <a:rPr lang="en-US" dirty="0" smtClean="0"/>
              <a:t>Install and test the plugin on a new sterile environment (Mac + windows).</a:t>
            </a:r>
          </a:p>
          <a:p>
            <a:pPr lvl="1" algn="l" rtl="0"/>
            <a:r>
              <a:rPr lang="en-US" dirty="0" smtClean="0"/>
              <a:t>Write a </a:t>
            </a:r>
            <a:r>
              <a:rPr lang="en-US" dirty="0"/>
              <a:t>documentation of the project.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  <a:p>
            <a:pPr marL="0" lvl="0" indent="0" algn="l" rtl="0">
              <a:buNone/>
            </a:pPr>
            <a:endParaRPr lang="en-US" u="sng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50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Recap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 rtl="0"/>
            <a:r>
              <a:rPr lang="en-US" b="1" u="sng" dirty="0" smtClean="0">
                <a:solidFill>
                  <a:srgbClr val="00B050"/>
                </a:solidFill>
              </a:rPr>
              <a:t>Additional Ste</a:t>
            </a:r>
            <a:r>
              <a:rPr lang="en-US" b="1" u="sng" dirty="0">
                <a:solidFill>
                  <a:srgbClr val="00B050"/>
                </a:solidFill>
              </a:rPr>
              <a:t>p</a:t>
            </a:r>
            <a:r>
              <a:rPr lang="en-US" b="1" u="sng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– Plugin Enhancement</a:t>
            </a:r>
            <a:endParaRPr lang="en-US" dirty="0"/>
          </a:p>
          <a:p>
            <a:pPr lvl="1" algn="l" rtl="0"/>
            <a:r>
              <a:rPr lang="en-US" dirty="0" smtClean="0"/>
              <a:t>Created atomization for receiving the Instrumented APK file Directly from Android Studio.</a:t>
            </a:r>
          </a:p>
          <a:p>
            <a:pPr lvl="1" algn="l" rtl="0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968</TotalTime>
  <Words>494</Words>
  <Application>Microsoft Office PowerPoint</Application>
  <PresentationFormat>מותאם אישית</PresentationFormat>
  <Paragraphs>98</Paragraphs>
  <Slides>12</Slides>
  <Notes>7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3" baseType="lpstr">
      <vt:lpstr>Organic</vt:lpstr>
      <vt:lpstr>Android Threads Analysis Viewer</vt:lpstr>
      <vt:lpstr>Goals</vt:lpstr>
      <vt:lpstr>Methodology</vt:lpstr>
      <vt:lpstr>Progress Recap</vt:lpstr>
      <vt:lpstr>Progress Recap</vt:lpstr>
      <vt:lpstr>Progress Recap</vt:lpstr>
      <vt:lpstr>Progress Recap</vt:lpstr>
      <vt:lpstr>Progress Recap</vt:lpstr>
      <vt:lpstr>Progress Recap</vt:lpstr>
      <vt:lpstr>What Have We Learned</vt:lpstr>
      <vt:lpstr>Achievements</vt:lpstr>
      <vt:lpstr>Conclusions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threads Analysis Viewer</dc:title>
  <dc:creator>Belinsky, Lior</dc:creator>
  <cp:lastModifiedBy>Lior</cp:lastModifiedBy>
  <cp:revision>89</cp:revision>
  <dcterms:created xsi:type="dcterms:W3CDTF">2016-03-23T20:07:03Z</dcterms:created>
  <dcterms:modified xsi:type="dcterms:W3CDTF">2016-06-27T13:50:11Z</dcterms:modified>
</cp:coreProperties>
</file>