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</p:sldIdLst>
  <p:sldSz cx="7559675" cy="5346700"/>
  <p:notesSz cx="6858000" cy="9144000"/>
  <p:defaultTextStyle>
    <a:defPPr>
      <a:defRPr lang="es-ES_tradnl"/>
    </a:defPPr>
    <a:lvl1pPr marL="0" algn="l" defTabSz="688181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090" algn="l" defTabSz="688181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8181" algn="l" defTabSz="688181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2271" algn="l" defTabSz="688181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6362" algn="l" defTabSz="688181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20452" algn="l" defTabSz="688181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4542" algn="l" defTabSz="688181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8632" algn="l" defTabSz="688181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2723" algn="l" defTabSz="688181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46F890A9-2807-4EBB-B81D-B2AA78EC7F39}" styleName="Estilo oscuro 2 - Énfasis 5/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Estilo oscuro 2 - Énfasis 1/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Estilo o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AF606853-7671-496A-8E4F-DF71F8EC918B}" styleName="Estilo oscuro 1 - Énfasis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22"/>
    <p:restoredTop sz="94655"/>
  </p:normalViewPr>
  <p:slideViewPr>
    <p:cSldViewPr snapToGrid="0" snapToObjects="1">
      <p:cViewPr>
        <p:scale>
          <a:sx n="170" d="100"/>
          <a:sy n="170" d="100"/>
        </p:scale>
        <p:origin x="1888" y="1712"/>
      </p:cViewPr>
      <p:guideLst>
        <p:guide orient="horz" pos="1684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875027"/>
            <a:ext cx="6425724" cy="1861444"/>
          </a:xfrm>
        </p:spPr>
        <p:txBody>
          <a:bodyPr anchor="b"/>
          <a:lstStyle>
            <a:lvl1pPr algn="ctr">
              <a:defRPr sz="4678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2808256"/>
            <a:ext cx="5669756" cy="1290881"/>
          </a:xfrm>
        </p:spPr>
        <p:txBody>
          <a:bodyPr/>
          <a:lstStyle>
            <a:lvl1pPr marL="0" indent="0" algn="ctr">
              <a:buNone/>
              <a:defRPr sz="1871"/>
            </a:lvl1pPr>
            <a:lvl2pPr marL="356433" indent="0" algn="ctr">
              <a:buNone/>
              <a:defRPr sz="1559"/>
            </a:lvl2pPr>
            <a:lvl3pPr marL="712866" indent="0" algn="ctr">
              <a:buNone/>
              <a:defRPr sz="1403"/>
            </a:lvl3pPr>
            <a:lvl4pPr marL="1069299" indent="0" algn="ctr">
              <a:buNone/>
              <a:defRPr sz="1247"/>
            </a:lvl4pPr>
            <a:lvl5pPr marL="1425732" indent="0" algn="ctr">
              <a:buNone/>
              <a:defRPr sz="1247"/>
            </a:lvl5pPr>
            <a:lvl6pPr marL="1782166" indent="0" algn="ctr">
              <a:buNone/>
              <a:defRPr sz="1247"/>
            </a:lvl6pPr>
            <a:lvl7pPr marL="2138599" indent="0" algn="ctr">
              <a:buNone/>
              <a:defRPr sz="1247"/>
            </a:lvl7pPr>
            <a:lvl8pPr marL="2495032" indent="0" algn="ctr">
              <a:buNone/>
              <a:defRPr sz="1247"/>
            </a:lvl8pPr>
            <a:lvl9pPr marL="2851465" indent="0" algn="ctr">
              <a:buNone/>
              <a:defRPr sz="1247"/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284662"/>
            <a:ext cx="1630055" cy="4531081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284662"/>
            <a:ext cx="4795669" cy="4531081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1332964"/>
            <a:ext cx="6520220" cy="2224078"/>
          </a:xfrm>
        </p:spPr>
        <p:txBody>
          <a:bodyPr anchor="b"/>
          <a:lstStyle>
            <a:lvl1pPr>
              <a:defRPr sz="4678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3578083"/>
            <a:ext cx="6520220" cy="1169590"/>
          </a:xfrm>
        </p:spPr>
        <p:txBody>
          <a:bodyPr/>
          <a:lstStyle>
            <a:lvl1pPr marL="0" indent="0">
              <a:buNone/>
              <a:defRPr sz="1871">
                <a:solidFill>
                  <a:schemeClr val="tx1"/>
                </a:solidFill>
              </a:defRPr>
            </a:lvl1pPr>
            <a:lvl2pPr marL="356433" indent="0">
              <a:buNone/>
              <a:defRPr sz="1559">
                <a:solidFill>
                  <a:schemeClr val="tx1">
                    <a:tint val="75000"/>
                  </a:schemeClr>
                </a:solidFill>
              </a:defRPr>
            </a:lvl2pPr>
            <a:lvl3pPr marL="712866" indent="0">
              <a:buNone/>
              <a:defRPr sz="1403">
                <a:solidFill>
                  <a:schemeClr val="tx1">
                    <a:tint val="75000"/>
                  </a:schemeClr>
                </a:solidFill>
              </a:defRPr>
            </a:lvl3pPr>
            <a:lvl4pPr marL="1069299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4pPr>
            <a:lvl5pPr marL="1425732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5pPr>
            <a:lvl6pPr marL="1782166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6pPr>
            <a:lvl7pPr marL="2138599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7pPr>
            <a:lvl8pPr marL="2495032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8pPr>
            <a:lvl9pPr marL="2851465" indent="0">
              <a:buNone/>
              <a:defRPr sz="12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1423311"/>
            <a:ext cx="3212862" cy="339243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1423311"/>
            <a:ext cx="3212862" cy="3392432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284664"/>
            <a:ext cx="6520220" cy="1033448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1310685"/>
            <a:ext cx="3198096" cy="642346"/>
          </a:xfrm>
        </p:spPr>
        <p:txBody>
          <a:bodyPr anchor="b"/>
          <a:lstStyle>
            <a:lvl1pPr marL="0" indent="0">
              <a:buNone/>
              <a:defRPr sz="1871" b="1"/>
            </a:lvl1pPr>
            <a:lvl2pPr marL="356433" indent="0">
              <a:buNone/>
              <a:defRPr sz="1559" b="1"/>
            </a:lvl2pPr>
            <a:lvl3pPr marL="712866" indent="0">
              <a:buNone/>
              <a:defRPr sz="1403" b="1"/>
            </a:lvl3pPr>
            <a:lvl4pPr marL="1069299" indent="0">
              <a:buNone/>
              <a:defRPr sz="1247" b="1"/>
            </a:lvl4pPr>
            <a:lvl5pPr marL="1425732" indent="0">
              <a:buNone/>
              <a:defRPr sz="1247" b="1"/>
            </a:lvl5pPr>
            <a:lvl6pPr marL="1782166" indent="0">
              <a:buNone/>
              <a:defRPr sz="1247" b="1"/>
            </a:lvl6pPr>
            <a:lvl7pPr marL="2138599" indent="0">
              <a:buNone/>
              <a:defRPr sz="1247" b="1"/>
            </a:lvl7pPr>
            <a:lvl8pPr marL="2495032" indent="0">
              <a:buNone/>
              <a:defRPr sz="1247" b="1"/>
            </a:lvl8pPr>
            <a:lvl9pPr marL="2851465" indent="0">
              <a:buNone/>
              <a:defRPr sz="1247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1953031"/>
            <a:ext cx="3198096" cy="2872614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1310685"/>
            <a:ext cx="3213847" cy="642346"/>
          </a:xfrm>
        </p:spPr>
        <p:txBody>
          <a:bodyPr anchor="b"/>
          <a:lstStyle>
            <a:lvl1pPr marL="0" indent="0">
              <a:buNone/>
              <a:defRPr sz="1871" b="1"/>
            </a:lvl1pPr>
            <a:lvl2pPr marL="356433" indent="0">
              <a:buNone/>
              <a:defRPr sz="1559" b="1"/>
            </a:lvl2pPr>
            <a:lvl3pPr marL="712866" indent="0">
              <a:buNone/>
              <a:defRPr sz="1403" b="1"/>
            </a:lvl3pPr>
            <a:lvl4pPr marL="1069299" indent="0">
              <a:buNone/>
              <a:defRPr sz="1247" b="1"/>
            </a:lvl4pPr>
            <a:lvl5pPr marL="1425732" indent="0">
              <a:buNone/>
              <a:defRPr sz="1247" b="1"/>
            </a:lvl5pPr>
            <a:lvl6pPr marL="1782166" indent="0">
              <a:buNone/>
              <a:defRPr sz="1247" b="1"/>
            </a:lvl6pPr>
            <a:lvl7pPr marL="2138599" indent="0">
              <a:buNone/>
              <a:defRPr sz="1247" b="1"/>
            </a:lvl7pPr>
            <a:lvl8pPr marL="2495032" indent="0">
              <a:buNone/>
              <a:defRPr sz="1247" b="1"/>
            </a:lvl8pPr>
            <a:lvl9pPr marL="2851465" indent="0">
              <a:buNone/>
              <a:defRPr sz="1247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1953031"/>
            <a:ext cx="3213847" cy="2872614"/>
          </a:xfrm>
        </p:spPr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6447"/>
            <a:ext cx="2438192" cy="1247563"/>
          </a:xfrm>
        </p:spPr>
        <p:txBody>
          <a:bodyPr anchor="b"/>
          <a:lstStyle>
            <a:lvl1pPr>
              <a:defRPr sz="2495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769827"/>
            <a:ext cx="3827085" cy="3799622"/>
          </a:xfrm>
        </p:spPr>
        <p:txBody>
          <a:bodyPr/>
          <a:lstStyle>
            <a:lvl1pPr>
              <a:defRPr sz="2495"/>
            </a:lvl1pPr>
            <a:lvl2pPr>
              <a:defRPr sz="2183"/>
            </a:lvl2pPr>
            <a:lvl3pPr>
              <a:defRPr sz="1871"/>
            </a:lvl3pPr>
            <a:lvl4pPr>
              <a:defRPr sz="1559"/>
            </a:lvl4pPr>
            <a:lvl5pPr>
              <a:defRPr sz="1559"/>
            </a:lvl5pPr>
            <a:lvl6pPr>
              <a:defRPr sz="1559"/>
            </a:lvl6pPr>
            <a:lvl7pPr>
              <a:defRPr sz="1559"/>
            </a:lvl7pPr>
            <a:lvl8pPr>
              <a:defRPr sz="1559"/>
            </a:lvl8pPr>
            <a:lvl9pPr>
              <a:defRPr sz="1559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04010"/>
            <a:ext cx="2438192" cy="2971627"/>
          </a:xfrm>
        </p:spPr>
        <p:txBody>
          <a:bodyPr/>
          <a:lstStyle>
            <a:lvl1pPr marL="0" indent="0">
              <a:buNone/>
              <a:defRPr sz="1247"/>
            </a:lvl1pPr>
            <a:lvl2pPr marL="356433" indent="0">
              <a:buNone/>
              <a:defRPr sz="1091"/>
            </a:lvl2pPr>
            <a:lvl3pPr marL="712866" indent="0">
              <a:buNone/>
              <a:defRPr sz="936"/>
            </a:lvl3pPr>
            <a:lvl4pPr marL="1069299" indent="0">
              <a:buNone/>
              <a:defRPr sz="780"/>
            </a:lvl4pPr>
            <a:lvl5pPr marL="1425732" indent="0">
              <a:buNone/>
              <a:defRPr sz="780"/>
            </a:lvl5pPr>
            <a:lvl6pPr marL="1782166" indent="0">
              <a:buNone/>
              <a:defRPr sz="780"/>
            </a:lvl6pPr>
            <a:lvl7pPr marL="2138599" indent="0">
              <a:buNone/>
              <a:defRPr sz="780"/>
            </a:lvl7pPr>
            <a:lvl8pPr marL="2495032" indent="0">
              <a:buNone/>
              <a:defRPr sz="780"/>
            </a:lvl8pPr>
            <a:lvl9pPr marL="2851465" indent="0">
              <a:buNone/>
              <a:defRPr sz="78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356447"/>
            <a:ext cx="2438192" cy="1247563"/>
          </a:xfrm>
        </p:spPr>
        <p:txBody>
          <a:bodyPr anchor="b"/>
          <a:lstStyle>
            <a:lvl1pPr>
              <a:defRPr sz="2495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769827"/>
            <a:ext cx="3827085" cy="3799622"/>
          </a:xfrm>
        </p:spPr>
        <p:txBody>
          <a:bodyPr anchor="t"/>
          <a:lstStyle>
            <a:lvl1pPr marL="0" indent="0">
              <a:buNone/>
              <a:defRPr sz="2495"/>
            </a:lvl1pPr>
            <a:lvl2pPr marL="356433" indent="0">
              <a:buNone/>
              <a:defRPr sz="2183"/>
            </a:lvl2pPr>
            <a:lvl3pPr marL="712866" indent="0">
              <a:buNone/>
              <a:defRPr sz="1871"/>
            </a:lvl3pPr>
            <a:lvl4pPr marL="1069299" indent="0">
              <a:buNone/>
              <a:defRPr sz="1559"/>
            </a:lvl4pPr>
            <a:lvl5pPr marL="1425732" indent="0">
              <a:buNone/>
              <a:defRPr sz="1559"/>
            </a:lvl5pPr>
            <a:lvl6pPr marL="1782166" indent="0">
              <a:buNone/>
              <a:defRPr sz="1559"/>
            </a:lvl6pPr>
            <a:lvl7pPr marL="2138599" indent="0">
              <a:buNone/>
              <a:defRPr sz="1559"/>
            </a:lvl7pPr>
            <a:lvl8pPr marL="2495032" indent="0">
              <a:buNone/>
              <a:defRPr sz="1559"/>
            </a:lvl8pPr>
            <a:lvl9pPr marL="2851465" indent="0">
              <a:buNone/>
              <a:defRPr sz="1559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1604010"/>
            <a:ext cx="2438192" cy="2971627"/>
          </a:xfrm>
        </p:spPr>
        <p:txBody>
          <a:bodyPr/>
          <a:lstStyle>
            <a:lvl1pPr marL="0" indent="0">
              <a:buNone/>
              <a:defRPr sz="1247"/>
            </a:lvl1pPr>
            <a:lvl2pPr marL="356433" indent="0">
              <a:buNone/>
              <a:defRPr sz="1091"/>
            </a:lvl2pPr>
            <a:lvl3pPr marL="712866" indent="0">
              <a:buNone/>
              <a:defRPr sz="936"/>
            </a:lvl3pPr>
            <a:lvl4pPr marL="1069299" indent="0">
              <a:buNone/>
              <a:defRPr sz="780"/>
            </a:lvl4pPr>
            <a:lvl5pPr marL="1425732" indent="0">
              <a:buNone/>
              <a:defRPr sz="780"/>
            </a:lvl5pPr>
            <a:lvl6pPr marL="1782166" indent="0">
              <a:buNone/>
              <a:defRPr sz="780"/>
            </a:lvl6pPr>
            <a:lvl7pPr marL="2138599" indent="0">
              <a:buNone/>
              <a:defRPr sz="780"/>
            </a:lvl7pPr>
            <a:lvl8pPr marL="2495032" indent="0">
              <a:buNone/>
              <a:defRPr sz="780"/>
            </a:lvl8pPr>
            <a:lvl9pPr marL="2851465" indent="0">
              <a:buNone/>
              <a:defRPr sz="78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284664"/>
            <a:ext cx="6520220" cy="1033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1423311"/>
            <a:ext cx="6520220" cy="3392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4955600"/>
            <a:ext cx="1700927" cy="284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B72C7-E4F3-5641-8156-89D284F2CB35}" type="datetimeFigureOut">
              <a:rPr lang="es-ES_tradnl" smtClean="0"/>
              <a:t>16/6/18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4955600"/>
            <a:ext cx="2551390" cy="284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4955600"/>
            <a:ext cx="1700927" cy="2846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928F3-BE1E-F243-A44C-0EC163BC8FC9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757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12866" rtl="0" eaLnBrk="1" latinLnBrk="0" hangingPunct="1">
        <a:lnSpc>
          <a:spcPct val="90000"/>
        </a:lnSpc>
        <a:spcBef>
          <a:spcPct val="0"/>
        </a:spcBef>
        <a:buNone/>
        <a:defRPr sz="34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8217" indent="-178217" algn="l" defTabSz="712866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183" kern="1200">
          <a:solidFill>
            <a:schemeClr val="tx1"/>
          </a:solidFill>
          <a:latin typeface="+mn-lt"/>
          <a:ea typeface="+mn-ea"/>
          <a:cs typeface="+mn-cs"/>
        </a:defRPr>
      </a:lvl1pPr>
      <a:lvl2pPr marL="534650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871" kern="1200">
          <a:solidFill>
            <a:schemeClr val="tx1"/>
          </a:solidFill>
          <a:latin typeface="+mn-lt"/>
          <a:ea typeface="+mn-ea"/>
          <a:cs typeface="+mn-cs"/>
        </a:defRPr>
      </a:lvl2pPr>
      <a:lvl3pPr marL="891083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559" kern="1200">
          <a:solidFill>
            <a:schemeClr val="tx1"/>
          </a:solidFill>
          <a:latin typeface="+mn-lt"/>
          <a:ea typeface="+mn-ea"/>
          <a:cs typeface="+mn-cs"/>
        </a:defRPr>
      </a:lvl3pPr>
      <a:lvl4pPr marL="1247516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603949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960382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316815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673248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3029682" indent="-178217" algn="l" defTabSz="712866" rtl="0" eaLnBrk="1" latinLnBrk="0" hangingPunct="1">
        <a:lnSpc>
          <a:spcPct val="90000"/>
        </a:lnSpc>
        <a:spcBef>
          <a:spcPts val="390"/>
        </a:spcBef>
        <a:buFont typeface="Arial" panose="020B0604020202020204" pitchFamily="34" charset="0"/>
        <a:buChar char="•"/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1pPr>
      <a:lvl2pPr marL="356433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2pPr>
      <a:lvl3pPr marL="712866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3pPr>
      <a:lvl4pPr marL="1069299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4pPr>
      <a:lvl5pPr marL="1425732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5pPr>
      <a:lvl6pPr marL="1782166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6pPr>
      <a:lvl7pPr marL="2138599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7pPr>
      <a:lvl8pPr marL="2495032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8pPr>
      <a:lvl9pPr marL="2851465" algn="l" defTabSz="712866" rtl="0" eaLnBrk="1" latinLnBrk="0" hangingPunct="1">
        <a:defRPr sz="14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 descr="calendarioMUIRST_18-19.pdf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2" t="13230" r="9622" b="54366"/>
          <a:stretch/>
        </p:blipFill>
        <p:spPr bwMode="auto">
          <a:xfrm>
            <a:off x="553075" y="810747"/>
            <a:ext cx="6300470" cy="35169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0" name="Imagen 29" descr="calendarioMUIRST_18-19.pdf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19" t="81102" r="41364" b="10572"/>
          <a:stretch/>
        </p:blipFill>
        <p:spPr bwMode="auto">
          <a:xfrm>
            <a:off x="598045" y="4365155"/>
            <a:ext cx="1360109" cy="720815"/>
          </a:xfrm>
          <a:prstGeom prst="rect">
            <a:avLst/>
          </a:prstGeom>
          <a:solidFill>
            <a:schemeClr val="bg1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CuadroTexto 31"/>
          <p:cNvSpPr txBox="1"/>
          <p:nvPr/>
        </p:nvSpPr>
        <p:spPr>
          <a:xfrm>
            <a:off x="2650777" y="536649"/>
            <a:ext cx="21050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900" dirty="0" smtClean="0">
                <a:solidFill>
                  <a:srgbClr val="FF0000"/>
                </a:solidFill>
              </a:rPr>
              <a:t>Calendario provisional - Primer Semestre</a:t>
            </a:r>
            <a:endParaRPr lang="es-ES_tradnl" sz="900" dirty="0">
              <a:solidFill>
                <a:srgbClr val="FF0000"/>
              </a:solidFill>
            </a:endParaRPr>
          </a:p>
        </p:txBody>
      </p:sp>
      <p:sp>
        <p:nvSpPr>
          <p:cNvPr id="33" name="CuadroTexto 32"/>
          <p:cNvSpPr txBox="1"/>
          <p:nvPr/>
        </p:nvSpPr>
        <p:spPr>
          <a:xfrm>
            <a:off x="1977515" y="55153"/>
            <a:ext cx="345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 algn="ctr"/>
          </a:lstStyle>
          <a:p>
            <a:r>
              <a:rPr lang="es-ES" sz="900" b="1" dirty="0"/>
              <a:t>Máster Universitario en </a:t>
            </a:r>
            <a:r>
              <a:rPr lang="es-ES" sz="900" b="1" dirty="0" smtClean="0"/>
              <a:t>Ingeniería </a:t>
            </a:r>
            <a:r>
              <a:rPr lang="es-ES" sz="900" b="1" dirty="0"/>
              <a:t>de Redes y Servicios Telemáticos</a:t>
            </a:r>
            <a:endParaRPr lang="es-ES_tradnl" sz="900" b="1" dirty="0"/>
          </a:p>
          <a:p>
            <a:r>
              <a:rPr lang="es-ES" sz="900" dirty="0"/>
              <a:t>   Universidad Politécnica de Madrid</a:t>
            </a:r>
            <a:endParaRPr lang="es-ES_tradnl" sz="900" dirty="0"/>
          </a:p>
        </p:txBody>
      </p:sp>
    </p:spTree>
    <p:extLst>
      <p:ext uri="{BB962C8B-B14F-4D97-AF65-F5344CB8AC3E}">
        <p14:creationId xmlns:p14="http://schemas.microsoft.com/office/powerpoint/2010/main" val="1182717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102403" y="722306"/>
            <a:ext cx="3381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_tradnl" sz="1400" dirty="0" smtClean="0"/>
              <a:t>Curso 2018 - 2019</a:t>
            </a:r>
          </a:p>
          <a:p>
            <a:pPr algn="ctr"/>
            <a:r>
              <a:rPr lang="es-ES_tradnl" sz="1400" dirty="0" smtClean="0"/>
              <a:t>Horario exámenes finales - </a:t>
            </a:r>
            <a:r>
              <a:rPr lang="es-ES_tradnl" sz="1400" dirty="0" smtClean="0"/>
              <a:t>Primer Semestre</a:t>
            </a:r>
            <a:endParaRPr lang="es-ES_tradnl" sz="1400" dirty="0"/>
          </a:p>
        </p:txBody>
      </p:sp>
      <p:sp>
        <p:nvSpPr>
          <p:cNvPr id="9" name="CuadroTexto 8"/>
          <p:cNvSpPr txBox="1"/>
          <p:nvPr/>
        </p:nvSpPr>
        <p:spPr>
          <a:xfrm>
            <a:off x="1725217" y="142860"/>
            <a:ext cx="413606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s-ES_tradnl"/>
            </a:defPPr>
            <a:lvl1pPr algn="ctr"/>
          </a:lstStyle>
          <a:p>
            <a:r>
              <a:rPr lang="es-ES" sz="1100" b="1" dirty="0"/>
              <a:t>Máster Universitario en </a:t>
            </a:r>
            <a:r>
              <a:rPr lang="es-ES" sz="1100" b="1" dirty="0" smtClean="0"/>
              <a:t>Ingeniería </a:t>
            </a:r>
            <a:r>
              <a:rPr lang="es-ES" sz="1100" b="1" dirty="0"/>
              <a:t>de Redes y Servicios Telemáticos</a:t>
            </a:r>
            <a:endParaRPr lang="es-ES_tradnl" sz="1100" b="1" dirty="0"/>
          </a:p>
          <a:p>
            <a:r>
              <a:rPr lang="es-ES" sz="1100" dirty="0"/>
              <a:t>   Universidad Politécnica de Madrid</a:t>
            </a:r>
            <a:endParaRPr lang="es-ES_tradnl" sz="1100" dirty="0"/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288" y="1394086"/>
            <a:ext cx="52451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1606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</TotalTime>
  <Words>43</Words>
  <Application>Microsoft Macintosh PowerPoint</Application>
  <PresentationFormat>Personalizado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Bellido</dc:creator>
  <cp:lastModifiedBy>Luis Bellido</cp:lastModifiedBy>
  <cp:revision>6</cp:revision>
  <cp:lastPrinted>2018-06-16T10:14:49Z</cp:lastPrinted>
  <dcterms:created xsi:type="dcterms:W3CDTF">2018-06-15T22:22:29Z</dcterms:created>
  <dcterms:modified xsi:type="dcterms:W3CDTF">2018-06-16T15:05:27Z</dcterms:modified>
</cp:coreProperties>
</file>