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B443-C52B-324E-8581-E800EEC8E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B34F-CC4B-0B49-9B87-549E5D56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6D59-51C4-3B49-A141-8E6A64D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5A26-C352-044A-A85A-2DDB9BED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A0CE-4954-7A4A-9E43-6CF7D42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451F-8609-B348-A077-43A6B02D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0E0E7-7BBD-4042-B87C-1690EBC0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F2B6-55A9-1549-B3F2-A42C146F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FC85-6E92-A348-901F-F1637835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3D93-5469-E340-B889-19E63DF3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9B075-F320-E44B-8933-CEFF0804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DAAE-8487-4747-A5FE-FEFE19B36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0416-1B64-9149-AD5E-48F70A39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421A-F69C-3148-970F-1AFF113C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91C2-B857-9043-A513-878FDA8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FA8E-3349-A64A-9743-B27977A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6ED4-0110-C449-AD65-3238FF44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2799-D65B-834B-9E0B-DD557B87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83C1-704F-BA49-9A9C-C66233A5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F330-D6F0-6F40-9FA3-4D31BA4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6420-77AE-5843-B61A-CBC63A1E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F704-BE99-814D-8C79-20EA1EA2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3AA8-2E07-A24E-A6C9-1248A13D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74E4-DCD6-8849-93A5-6DD34A3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E3AD-508B-3C40-A2B2-60FBE53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19A-C9AE-B34C-BC37-2F1DC268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05C7-B213-8B45-9DE1-AB4BE0C5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08CC-72E7-1D44-91D2-378162AB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93BE0-15BA-1549-B9B1-259D01E4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DB464-BC3A-2340-86AA-E5C6E9D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7086-DF0B-104C-BF0F-B6D52A0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8DCC-37A6-F242-880E-D311CC6D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CBF0-B272-1E48-8325-6C6F71EA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517D-21DA-4045-A119-A2BA2BF1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C6965-A855-624B-B49F-26D7650B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B98A1-8422-2A40-9AD7-6D944E445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2AB8-E206-6A43-A761-9B0920A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1415C-C39D-B74E-9C69-8C4598B2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CF6A6-D644-634C-A97C-D593168B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3C87-5A2F-F54B-A8A0-11AC483B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0311E-0BC9-274B-9277-7D01E56F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4CD8E-7B5A-974D-B497-DCF1DC1C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0299A-D73C-6B43-A33F-F2C98C1E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E591-1F6A-B041-902E-93855FC4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26F1-1875-2C4F-8A28-96EF8DD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DC64-ED98-D648-8FB0-D33B06F7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D13B-9143-CC46-A281-5BB83E3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D7B6-D487-5F49-9984-1D89FD69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4BEDA-D035-6647-9D4A-1862FB49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7251-D5A7-DB44-8FDF-387D14A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FAE2-033F-A843-85DA-C9D94E9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4B04-2039-E543-92A0-8711D922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9E28-1CA7-5341-A219-7BCB8DDF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33D18-9318-7348-8267-878F63AD1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41AB5-837C-2447-913D-7912877FC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8614-E361-0943-A61B-89628F20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1EDD-E37D-9449-80A5-DCCC14B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8EE34-BC5F-C342-BFCF-ED0F24EB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78C4B-B246-7C4C-9D3E-DD75C167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F6856-3962-DC4F-9861-6BE909BC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4DE-F175-404C-A2D0-163007D47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9B9C-121D-3E43-82DE-A8CADC536B3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961D-4414-014B-BFF2-62CC6897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4DB3-7CB5-E549-99FE-5FCFFE8D2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AA6F-7104-0646-8142-A80FA82B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F836-97A8-484C-9DF3-BEC2B6DB6958}"/>
              </a:ext>
            </a:extLst>
          </p:cNvPr>
          <p:cNvSpPr txBox="1"/>
          <p:nvPr/>
        </p:nvSpPr>
        <p:spPr>
          <a:xfrm>
            <a:off x="457200" y="108285"/>
            <a:ext cx="11333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climextRemes</a:t>
            </a:r>
            <a:r>
              <a:rPr lang="en-US" sz="4400" dirty="0"/>
              <a:t>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99-0248-D543-930F-4C808618D964}"/>
              </a:ext>
            </a:extLst>
          </p:cNvPr>
          <p:cNvSpPr txBox="1"/>
          <p:nvPr/>
        </p:nvSpPr>
        <p:spPr>
          <a:xfrm>
            <a:off x="360947" y="1155033"/>
            <a:ext cx="1143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An R package for analyzing extremes in climate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Python wrapper with full functionality available via pip or </a:t>
            </a:r>
            <a:r>
              <a:rPr lang="en-US" sz="3200" dirty="0" err="1"/>
              <a:t>conda</a:t>
            </a:r>
            <a:r>
              <a:rPr lang="en-US" sz="3200" dirty="0"/>
              <a:t> (uses rpy2 to call out to 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Uses </a:t>
            </a:r>
            <a:r>
              <a:rPr lang="en-US" sz="3200" dirty="0" err="1"/>
              <a:t>extRemes</a:t>
            </a:r>
            <a:r>
              <a:rPr lang="en-US" sz="3200" dirty="0"/>
              <a:t> package for fitting extreme value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Only provides a subset of methods (GEV, peaks-over-threshold via point process approach) available in </a:t>
            </a:r>
            <a:r>
              <a:rPr lang="en-US" sz="3200" dirty="0" err="1"/>
              <a:t>extRemes</a:t>
            </a:r>
            <a:r>
              <a:rPr lang="en-US" sz="3200" dirty="0"/>
              <a:t>, and only maximum likelihood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F836-97A8-484C-9DF3-BEC2B6DB6958}"/>
              </a:ext>
            </a:extLst>
          </p:cNvPr>
          <p:cNvSpPr txBox="1"/>
          <p:nvPr/>
        </p:nvSpPr>
        <p:spPr>
          <a:xfrm>
            <a:off x="360948" y="108285"/>
            <a:ext cx="1153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Enhanced functionality wrapping </a:t>
            </a:r>
            <a:r>
              <a:rPr lang="en-US" sz="4400" dirty="0" err="1"/>
              <a:t>extRemes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99-0248-D543-930F-4C808618D964}"/>
              </a:ext>
            </a:extLst>
          </p:cNvPr>
          <p:cNvSpPr txBox="1"/>
          <p:nvPr/>
        </p:nvSpPr>
        <p:spPr>
          <a:xfrm>
            <a:off x="360947" y="1155033"/>
            <a:ext cx="11430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only exceedances for faster processing in peaks-over-threshold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both delta-method- and bootstrap-based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standard error estimates for return values, return periods, return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Estimates differences of return values and ratios of return probabilities/periods for arbitrary covariate pairs, with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Accounts for missing data in peaks-over-threshold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Scales covariates and data values for better numerical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Handles both high and low extremes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F836-97A8-484C-9DF3-BEC2B6DB6958}"/>
              </a:ext>
            </a:extLst>
          </p:cNvPr>
          <p:cNvSpPr txBox="1"/>
          <p:nvPr/>
        </p:nvSpPr>
        <p:spPr>
          <a:xfrm>
            <a:off x="360948" y="108285"/>
            <a:ext cx="1153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Additional features helpful for climate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99-0248-D543-930F-4C808618D964}"/>
              </a:ext>
            </a:extLst>
          </p:cNvPr>
          <p:cNvSpPr txBox="1"/>
          <p:nvPr/>
        </p:nvSpPr>
        <p:spPr>
          <a:xfrm>
            <a:off x="360947" y="1155033"/>
            <a:ext cx="1143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functions for </a:t>
            </a:r>
            <a:r>
              <a:rPr lang="en-US" sz="3200" dirty="0" err="1"/>
              <a:t>declustering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Handles replicates in a rigorous way (via combining likelihood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Allows for weights, e.g. for local likelihood in a spatial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Extensive guidance on input format to allow "one-in-x-year” interpretation: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for analysis of aggregated (e.g., annual, seasonal) extremes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for analysis of replicates based on model ensembles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 wrapper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F836-97A8-484C-9DF3-BEC2B6DB6958}"/>
              </a:ext>
            </a:extLst>
          </p:cNvPr>
          <p:cNvSpPr txBox="1"/>
          <p:nvPr/>
        </p:nvSpPr>
        <p:spPr>
          <a:xfrm>
            <a:off x="360948" y="108285"/>
            <a:ext cx="1153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Tools for climate change event attribution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99-0248-D543-930F-4C808618D964}"/>
              </a:ext>
            </a:extLst>
          </p:cNvPr>
          <p:cNvSpPr txBox="1"/>
          <p:nvPr/>
        </p:nvSpPr>
        <p:spPr>
          <a:xfrm>
            <a:off x="360947" y="1155033"/>
            <a:ext cx="11430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Estimates differences of return values and ratios of return probabilities/periods for arbitrary covariate pairs, with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Provides functions for estimating risk ratios for events under factual/counterfactual 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Binomial models for counts of events using various biostatistical/epidemiological methods for confidence intervals, including likelihood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GEV and peaks-over-threshold based risk ratios with confidence intervals based on delta method, bootstrap, and likelihood ratio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F836-97A8-484C-9DF3-BEC2B6DB6958}"/>
              </a:ext>
            </a:extLst>
          </p:cNvPr>
          <p:cNvSpPr txBox="1"/>
          <p:nvPr/>
        </p:nvSpPr>
        <p:spPr>
          <a:xfrm>
            <a:off x="360948" y="108285"/>
            <a:ext cx="1153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Key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CB999-0248-D543-930F-4C808618D964}"/>
              </a:ext>
            </a:extLst>
          </p:cNvPr>
          <p:cNvSpPr txBox="1"/>
          <p:nvPr/>
        </p:nvSpPr>
        <p:spPr>
          <a:xfrm>
            <a:off x="360947" y="1155033"/>
            <a:ext cx="11430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fit_gev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fit_pot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calc_riskRatio_binom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calc_riskRatio_gev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calc_riskRatio_pot</a:t>
            </a:r>
            <a:endParaRPr lang="en-US" sz="3200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309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2019-05-22T15:13:39Z</dcterms:created>
  <dcterms:modified xsi:type="dcterms:W3CDTF">2019-05-22T15:21:57Z</dcterms:modified>
</cp:coreProperties>
</file>