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327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8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4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025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72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90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81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7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938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8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42DB-3AED-4EC5-828F-CD896F80FF61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941F-61BF-4E16-B323-8E34FB04EC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21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enav90/fymdentalSQL/blob/5ee64ada0ccdddd5318eff81c8e3f39d8f06e7d6/creacion.sq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353342" y="2393294"/>
            <a:ext cx="771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Curso  SQL – Comisión 45230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714" y="4721589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Primera entrega del proyecto final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83678" y="59000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Leandro Benavides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lub Movistar | Beneficios y descuentos | Coderhouse - 20% extra en cursos  y carreras del Plan Coder Be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7420" r="7509" b="39070"/>
          <a:stretch/>
        </p:blipFill>
        <p:spPr bwMode="auto">
          <a:xfrm>
            <a:off x="4319451" y="608835"/>
            <a:ext cx="3500846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952186" y="3568542"/>
            <a:ext cx="852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de clínica odontológica pequeña</a:t>
            </a:r>
            <a:endParaRPr lang="es-AR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b Movistar | Beneficios y descuentos | Coderhouse - 20% extra en cursos  y carreras del Plan Coder Be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7420" r="7509" b="39070"/>
          <a:stretch/>
        </p:blipFill>
        <p:spPr bwMode="auto">
          <a:xfrm>
            <a:off x="4319451" y="608835"/>
            <a:ext cx="3500846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97576" y="3008083"/>
            <a:ext cx="951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Consiste en una clínica odontológica de 5 consultorios y equipos de imágenes. Debido a que los odontólogos no trabajan solo en un lugar, esos 5 consultorios pueden alojar a muchos mas odontólogos.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297576" y="4166323"/>
            <a:ext cx="951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contempla que los socios gerentes de la clínica son odontólogos que trabajan en el centro.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97576" y="5047564"/>
            <a:ext cx="951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Lo anterior surge de una clínica real que esta actualmente funcionando, donde mi pareja es una socia gerente. Están utilizando actualmente un sistema de este estilo pero tienen dificultades para modificarlo a nuevas problemáticas y necesidades, por lo que me puse a la tarea de generarlo nuevamente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05097" y="2203269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de clínica odontológica pequeña</a:t>
            </a:r>
            <a:endParaRPr lang="es-A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5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b Movistar | Beneficios y descuentos | Coderhouse - 20% extra en cursos  y carreras del Plan Coder Be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7420" r="7509" b="39070"/>
          <a:stretch/>
        </p:blipFill>
        <p:spPr bwMode="auto">
          <a:xfrm>
            <a:off x="4319451" y="608835"/>
            <a:ext cx="3500846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297576" y="2934511"/>
            <a:ext cx="7384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Incluye funcionalidades distintas de la clínica, por ejemplo: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turnos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Calendario de odontólogos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Historias clínicas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Trabajos de laboratorios externos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Facturación y pagos de clientes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Facturación mensual de odontólogos integrada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97576" y="5374251"/>
            <a:ext cx="1006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Algunas funcionalidades que voy a agregar a lo largo del curso incluyen: seguimiento de stock y proveedores, sistema de odontólogos externos para realizar pedidos al laboratorio odontológico interno, tablas de </a:t>
            </a:r>
            <a:r>
              <a:rPr lang="es-A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y eventos, sistema de manejo de imágenes radiográficas virtual, etc.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5097" y="2203269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de clínica odontológica pequeña</a:t>
            </a:r>
            <a:endParaRPr lang="es-A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b Movistar | Beneficios y descuentos | Coderhouse - 20% extra en cursos  y carreras del Plan Coder Be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t="37420" r="7509" b="39070"/>
          <a:stretch/>
        </p:blipFill>
        <p:spPr bwMode="auto">
          <a:xfrm>
            <a:off x="4319451" y="608835"/>
            <a:ext cx="3500846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05097" y="2203269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de clínica odontológica pequeña</a:t>
            </a:r>
            <a:endParaRPr lang="es-A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61509" y="2664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297576" y="2934511"/>
            <a:ext cx="9614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Algunas consultas que se pueden obtener (como vistas, por ejemplo):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Historia clínica de un paciente consultando la tabla que contiene las evoluciones que se realizan sobre él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Facturación mensual de un odontólogo, accediendo a los pagos que realiza un paciente sobre las evoluciones que se encuentran a nombre del odontólogo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Calendario de turnos del centro (o de un odontólogo) para un día/semana/mes en particular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Historial de la performance de los odontólogos en el pasado (por ejemplo, quién arregla más caries, quien hace más conductos, etc.)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1257" y="6066410"/>
            <a:ext cx="1193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Link a archivo de creación de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tablas: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github.com/lbenav90/fymdentalSQL/blob/5ee64ada0ccdddd5318eff81c8e3f39d8f06e7d6/creacion.sql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20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320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LeoBena</dc:creator>
  <cp:lastModifiedBy>Cuenta Microsoft</cp:lastModifiedBy>
  <cp:revision>9</cp:revision>
  <dcterms:created xsi:type="dcterms:W3CDTF">2022-10-22T14:45:20Z</dcterms:created>
  <dcterms:modified xsi:type="dcterms:W3CDTF">2022-11-24T22:08:20Z</dcterms:modified>
</cp:coreProperties>
</file>