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880F0-8E31-4D8B-9334-8913593A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4EB7C4-9794-4D4C-BF45-685F42CCB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F29AA-B62E-4490-A407-1252F8AD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DD4-4720-4D0B-88D9-114FADFAA10A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7DBDEC-1655-485F-94F2-85FE9DF7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DC0CDB-3B8C-47D7-A9C4-1B4BD1A8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0469-A535-437D-8979-331C658ED8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816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F3178-FB67-4AC3-98FF-D2FA910E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1AAA38-EEA2-4FA5-B0DD-F2DDB49A9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EF027E-2C64-4F34-AA90-9E91AA61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DD4-4720-4D0B-88D9-114FADFAA10A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F05B1A-FD3D-4F16-96B2-87683066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F931A8-1163-4641-B25A-9B623ED8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0469-A535-437D-8979-331C658ED8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D60A24-3B1F-4056-ADE2-1C8902611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DD0B23-D226-4B1C-9C4E-470B2F2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B649C1-48BB-4B2F-AD98-36C47CCC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DD4-4720-4D0B-88D9-114FADFAA10A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8DF43-07EE-4376-B84A-2BCC4650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B8E16C-67A8-4684-A675-BEABA340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0469-A535-437D-8979-331C658ED8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633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E192B-0AF2-429D-9B5C-C2510212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DC482-89EC-4A60-927E-40BD830E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64454F-9246-421D-8554-9FDEFDC0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DD4-4720-4D0B-88D9-114FADFAA10A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3A746-46AD-4439-AE82-68C71381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448589-945B-47B2-A3F7-F83C6C9E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0469-A535-437D-8979-331C658ED8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943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B855C-5D99-43D6-8B19-411337A8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7FA70F-9182-4E8E-81E3-C89D81804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50B26-4AE6-490B-B663-0A02C931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DD4-4720-4D0B-88D9-114FADFAA10A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5B6DF3-5B47-43EA-A00D-2DFEEA13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E49720-DB1A-4CD8-99CB-8077A018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0469-A535-437D-8979-331C658ED8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180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5E2C8-C1E2-42E4-BECA-B75E0E04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88B28-4070-4323-9F57-05E7CD45E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504385-519E-4094-9662-630B68DE2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6FB86A-AC75-4F5E-A791-667AF4FE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DD4-4720-4D0B-88D9-114FADFAA10A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88D5CC-830C-47D8-8CD1-81962C8A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C4FDDA-35D4-4C2F-8FC9-00E73D96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0469-A535-437D-8979-331C658ED8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182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47477-AAEB-4F96-A1EF-65146AE2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8EEC02-1979-40AC-8FC8-6F578C1F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ADA8D7-CFD7-4BD9-AB41-7E6386849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FC5BDD-EE45-4E94-9C9D-A1AD2E67A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883188-5170-4D24-81E2-BF3EC9010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95B4C8-FA09-4EFE-AD4F-1C2B9050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DD4-4720-4D0B-88D9-114FADFAA10A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83D610-1D51-4307-9701-6808A40B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07CAF0-236F-4AC0-B574-A1882190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0469-A535-437D-8979-331C658ED8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060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74AE4-2666-4546-B0B8-16DC7BBF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F0AFEF-5F92-456B-BA62-F2BBBF5A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DD4-4720-4D0B-88D9-114FADFAA10A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87605A-9A3F-427E-9187-BBFE6B91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E792D-4011-4056-A58A-598F998D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0469-A535-437D-8979-331C658ED8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675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D2A0C3-45CA-4BB7-9556-1617F23B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DD4-4720-4D0B-88D9-114FADFAA10A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E61520-79FE-44E3-9FC8-FE16AA29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C1C294-012B-4D31-80D6-314D71D4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0469-A535-437D-8979-331C658ED8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067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9DFF1-91B0-4270-B82C-8B3458BF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0F10F-942D-4DF7-AA56-BED9AC33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C88BF4-F4BE-4B8F-8FA6-2137B8CB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EA3976-C8D0-41E9-BE2F-AD9770BF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DD4-4720-4D0B-88D9-114FADFAA10A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081FCD-3325-46AF-9968-8BE25ED8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DACC0-08EF-4B71-B9F8-A8B02C5A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0469-A535-437D-8979-331C658ED8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423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D83B9-1140-426F-80C7-33C669FF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F54119-D2AB-45DF-A5B4-C1603111F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20E704-15E9-4219-9F7D-F99730A8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FF72A0-2BF9-4984-938B-FDE75EB0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DD4-4720-4D0B-88D9-114FADFAA10A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049370-8A02-4D45-8D0C-60D881D5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83ECAE-C6F4-4E6B-BB4C-2CD0EA2F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10469-A535-437D-8979-331C658ED8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71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7B727C-2A2B-4ED2-B9EA-3DE288AC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FC4770-30CE-422D-A6EC-A00F379E8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1A4495-28AF-4F3D-A093-29D9468F9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58DD4-4720-4D0B-88D9-114FADFAA10A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7A9A32-148A-410C-99B2-E7674CE8C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38465-08A8-4836-B4A6-B929F2252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10469-A535-437D-8979-331C658ED8A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382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0D0EAE-EDF3-44DE-84D0-07775A0E8E59}"/>
              </a:ext>
            </a:extLst>
          </p:cNvPr>
          <p:cNvSpPr txBox="1">
            <a:spLocks/>
          </p:cNvSpPr>
          <p:nvPr/>
        </p:nvSpPr>
        <p:spPr>
          <a:xfrm>
            <a:off x="838200" y="163481"/>
            <a:ext cx="10515600" cy="7390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Loggi</a:t>
            </a:r>
            <a:r>
              <a:rPr lang="en-US" dirty="0"/>
              <a:t> Forecasting</a:t>
            </a:r>
          </a:p>
        </p:txBody>
      </p:sp>
      <p:sp>
        <p:nvSpPr>
          <p:cNvPr id="18" name="Freeform: Shape 32">
            <a:extLst>
              <a:ext uri="{FF2B5EF4-FFF2-40B4-BE49-F238E27FC236}">
                <a16:creationId xmlns:a16="http://schemas.microsoft.com/office/drawing/2014/main" id="{03BA9B30-732F-4B69-8469-2974F4D35A86}"/>
              </a:ext>
            </a:extLst>
          </p:cNvPr>
          <p:cNvSpPr/>
          <p:nvPr/>
        </p:nvSpPr>
        <p:spPr>
          <a:xfrm>
            <a:off x="4223288" y="1240171"/>
            <a:ext cx="3745424" cy="4362910"/>
          </a:xfrm>
          <a:custGeom>
            <a:avLst/>
            <a:gdLst>
              <a:gd name="connsiteX0" fmla="*/ 1565330 w 3130659"/>
              <a:gd name="connsiteY0" fmla="*/ 0 h 3646792"/>
              <a:gd name="connsiteX1" fmla="*/ 3130659 w 3130659"/>
              <a:gd name="connsiteY1" fmla="*/ 368085 h 3646792"/>
              <a:gd name="connsiteX2" fmla="*/ 3127331 w 3130659"/>
              <a:gd name="connsiteY2" fmla="*/ 383582 h 3646792"/>
              <a:gd name="connsiteX3" fmla="*/ 3130657 w 3130659"/>
              <a:gd name="connsiteY3" fmla="*/ 383582 h 3646792"/>
              <a:gd name="connsiteX4" fmla="*/ 3124882 w 3130659"/>
              <a:gd name="connsiteY4" fmla="*/ 394990 h 3646792"/>
              <a:gd name="connsiteX5" fmla="*/ 3122578 w 3130659"/>
              <a:gd name="connsiteY5" fmla="*/ 405720 h 3646792"/>
              <a:gd name="connsiteX6" fmla="*/ 3108358 w 3130659"/>
              <a:gd name="connsiteY6" fmla="*/ 427629 h 3646792"/>
              <a:gd name="connsiteX7" fmla="*/ 2834047 w 3130659"/>
              <a:gd name="connsiteY7" fmla="*/ 969460 h 3646792"/>
              <a:gd name="connsiteX8" fmla="*/ 1782382 w 3130659"/>
              <a:gd name="connsiteY8" fmla="*/ 3046759 h 3646792"/>
              <a:gd name="connsiteX9" fmla="*/ 1779641 w 3130659"/>
              <a:gd name="connsiteY9" fmla="*/ 3047112 h 3646792"/>
              <a:gd name="connsiteX10" fmla="*/ 1779641 w 3130659"/>
              <a:gd name="connsiteY10" fmla="*/ 3552942 h 3646792"/>
              <a:gd name="connsiteX11" fmla="*/ 1565328 w 3130659"/>
              <a:gd name="connsiteY11" fmla="*/ 3646792 h 3646792"/>
              <a:gd name="connsiteX12" fmla="*/ 1351015 w 3130659"/>
              <a:gd name="connsiteY12" fmla="*/ 3552942 h 3646792"/>
              <a:gd name="connsiteX13" fmla="*/ 1351015 w 3130659"/>
              <a:gd name="connsiteY13" fmla="*/ 3047112 h 3646792"/>
              <a:gd name="connsiteX14" fmla="*/ 1348275 w 3130659"/>
              <a:gd name="connsiteY14" fmla="*/ 3046759 h 3646792"/>
              <a:gd name="connsiteX15" fmla="*/ 296610 w 3130659"/>
              <a:gd name="connsiteY15" fmla="*/ 969460 h 3646792"/>
              <a:gd name="connsiteX16" fmla="*/ 22289 w 3130659"/>
              <a:gd name="connsiteY16" fmla="*/ 427608 h 3646792"/>
              <a:gd name="connsiteX17" fmla="*/ 8083 w 3130659"/>
              <a:gd name="connsiteY17" fmla="*/ 405720 h 3646792"/>
              <a:gd name="connsiteX18" fmla="*/ 5781 w 3130659"/>
              <a:gd name="connsiteY18" fmla="*/ 395001 h 3646792"/>
              <a:gd name="connsiteX19" fmla="*/ 0 w 3130659"/>
              <a:gd name="connsiteY19" fmla="*/ 383582 h 3646792"/>
              <a:gd name="connsiteX20" fmla="*/ 3329 w 3130659"/>
              <a:gd name="connsiteY20" fmla="*/ 383582 h 3646792"/>
              <a:gd name="connsiteX21" fmla="*/ 1 w 3130659"/>
              <a:gd name="connsiteY21" fmla="*/ 368085 h 3646792"/>
              <a:gd name="connsiteX22" fmla="*/ 1565330 w 3130659"/>
              <a:gd name="connsiteY22" fmla="*/ 0 h 364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30659" h="3646792">
                <a:moveTo>
                  <a:pt x="1565330" y="0"/>
                </a:moveTo>
                <a:cubicBezTo>
                  <a:pt x="2429837" y="0"/>
                  <a:pt x="3130659" y="164797"/>
                  <a:pt x="3130659" y="368085"/>
                </a:cubicBezTo>
                <a:lnTo>
                  <a:pt x="3127331" y="383582"/>
                </a:lnTo>
                <a:lnTo>
                  <a:pt x="3130657" y="383582"/>
                </a:lnTo>
                <a:lnTo>
                  <a:pt x="3124882" y="394990"/>
                </a:lnTo>
                <a:lnTo>
                  <a:pt x="3122578" y="405720"/>
                </a:lnTo>
                <a:lnTo>
                  <a:pt x="3108358" y="427629"/>
                </a:lnTo>
                <a:lnTo>
                  <a:pt x="2834047" y="969460"/>
                </a:lnTo>
                <a:lnTo>
                  <a:pt x="1782382" y="3046759"/>
                </a:lnTo>
                <a:lnTo>
                  <a:pt x="1779641" y="3047112"/>
                </a:lnTo>
                <a:lnTo>
                  <a:pt x="1779641" y="3552942"/>
                </a:lnTo>
                <a:cubicBezTo>
                  <a:pt x="1779641" y="3604774"/>
                  <a:pt x="1683690" y="3646792"/>
                  <a:pt x="1565328" y="3646792"/>
                </a:cubicBezTo>
                <a:cubicBezTo>
                  <a:pt x="1446966" y="3646792"/>
                  <a:pt x="1351015" y="3604774"/>
                  <a:pt x="1351015" y="3552942"/>
                </a:cubicBezTo>
                <a:lnTo>
                  <a:pt x="1351015" y="3047112"/>
                </a:lnTo>
                <a:lnTo>
                  <a:pt x="1348275" y="3046759"/>
                </a:lnTo>
                <a:lnTo>
                  <a:pt x="296610" y="969460"/>
                </a:lnTo>
                <a:lnTo>
                  <a:pt x="22289" y="427608"/>
                </a:lnTo>
                <a:lnTo>
                  <a:pt x="8083" y="405720"/>
                </a:lnTo>
                <a:lnTo>
                  <a:pt x="5781" y="395001"/>
                </a:lnTo>
                <a:lnTo>
                  <a:pt x="0" y="383582"/>
                </a:lnTo>
                <a:lnTo>
                  <a:pt x="3329" y="383582"/>
                </a:lnTo>
                <a:lnTo>
                  <a:pt x="1" y="368085"/>
                </a:lnTo>
                <a:cubicBezTo>
                  <a:pt x="1" y="164797"/>
                  <a:pt x="700823" y="0"/>
                  <a:pt x="1565330" y="0"/>
                </a:cubicBezTo>
                <a:close/>
              </a:path>
            </a:pathLst>
          </a:cu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33">
            <a:extLst>
              <a:ext uri="{FF2B5EF4-FFF2-40B4-BE49-F238E27FC236}">
                <a16:creationId xmlns:a16="http://schemas.microsoft.com/office/drawing/2014/main" id="{ABFA0F2E-94A4-4CA0-A454-F3E39EB9F0FF}"/>
              </a:ext>
            </a:extLst>
          </p:cNvPr>
          <p:cNvGrpSpPr/>
          <p:nvPr/>
        </p:nvGrpSpPr>
        <p:grpSpPr>
          <a:xfrm>
            <a:off x="4794584" y="1641139"/>
            <a:ext cx="2602829" cy="2544843"/>
            <a:chOff x="8113362" y="2200759"/>
            <a:chExt cx="3130659" cy="3060913"/>
          </a:xfrm>
        </p:grpSpPr>
        <p:sp>
          <p:nvSpPr>
            <p:cNvPr id="20" name="Freeform: Shape 34">
              <a:extLst>
                <a:ext uri="{FF2B5EF4-FFF2-40B4-BE49-F238E27FC236}">
                  <a16:creationId xmlns:a16="http://schemas.microsoft.com/office/drawing/2014/main" id="{959D44E4-CBAE-4C29-B20A-DD87AEA2B726}"/>
                </a:ext>
              </a:extLst>
            </p:cNvPr>
            <p:cNvSpPr/>
            <p:nvPr/>
          </p:nvSpPr>
          <p:spPr>
            <a:xfrm>
              <a:off x="8113362" y="2584341"/>
              <a:ext cx="3130657" cy="2677331"/>
            </a:xfrm>
            <a:custGeom>
              <a:avLst/>
              <a:gdLst>
                <a:gd name="connsiteX0" fmla="*/ 0 w 3130657"/>
                <a:gd name="connsiteY0" fmla="*/ 0 h 2677331"/>
                <a:gd name="connsiteX1" fmla="*/ 3130657 w 3130657"/>
                <a:gd name="connsiteY1" fmla="*/ 0 h 2677331"/>
                <a:gd name="connsiteX2" fmla="*/ 2834047 w 3130657"/>
                <a:gd name="connsiteY2" fmla="*/ 585878 h 2677331"/>
                <a:gd name="connsiteX3" fmla="*/ 2834047 w 3130657"/>
                <a:gd name="connsiteY3" fmla="*/ 585878 h 2677331"/>
                <a:gd name="connsiteX4" fmla="*/ 1782382 w 3130657"/>
                <a:gd name="connsiteY4" fmla="*/ 2663177 h 2677331"/>
                <a:gd name="connsiteX5" fmla="*/ 1725374 w 3130657"/>
                <a:gd name="connsiteY5" fmla="*/ 2670515 h 2677331"/>
                <a:gd name="connsiteX6" fmla="*/ 1565328 w 3130657"/>
                <a:gd name="connsiteY6" fmla="*/ 2677331 h 2677331"/>
                <a:gd name="connsiteX7" fmla="*/ 1405282 w 3130657"/>
                <a:gd name="connsiteY7" fmla="*/ 2670515 h 2677331"/>
                <a:gd name="connsiteX8" fmla="*/ 1348275 w 3130657"/>
                <a:gd name="connsiteY8" fmla="*/ 2663177 h 2677331"/>
                <a:gd name="connsiteX9" fmla="*/ 296610 w 3130657"/>
                <a:gd name="connsiteY9" fmla="*/ 585878 h 2677331"/>
                <a:gd name="connsiteX10" fmla="*/ 296610 w 3130657"/>
                <a:gd name="connsiteY10" fmla="*/ 585878 h 2677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0657" h="2677331">
                  <a:moveTo>
                    <a:pt x="0" y="0"/>
                  </a:moveTo>
                  <a:lnTo>
                    <a:pt x="3130657" y="0"/>
                  </a:lnTo>
                  <a:lnTo>
                    <a:pt x="2834047" y="585878"/>
                  </a:lnTo>
                  <a:lnTo>
                    <a:pt x="2834047" y="585878"/>
                  </a:lnTo>
                  <a:lnTo>
                    <a:pt x="1782382" y="2663177"/>
                  </a:lnTo>
                  <a:lnTo>
                    <a:pt x="1725374" y="2670515"/>
                  </a:lnTo>
                  <a:cubicBezTo>
                    <a:pt x="1672752" y="2675022"/>
                    <a:pt x="1619360" y="2677331"/>
                    <a:pt x="1565328" y="2677331"/>
                  </a:cubicBezTo>
                  <a:cubicBezTo>
                    <a:pt x="1511297" y="2677331"/>
                    <a:pt x="1457904" y="2675022"/>
                    <a:pt x="1405282" y="2670515"/>
                  </a:cubicBezTo>
                  <a:lnTo>
                    <a:pt x="1348275" y="2663177"/>
                  </a:lnTo>
                  <a:lnTo>
                    <a:pt x="296610" y="585878"/>
                  </a:lnTo>
                  <a:lnTo>
                    <a:pt x="296610" y="58587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A0825ACC-38C0-4596-ADC3-B49AE8C0FAA3}"/>
                </a:ext>
              </a:extLst>
            </p:cNvPr>
            <p:cNvSpPr/>
            <p:nvPr/>
          </p:nvSpPr>
          <p:spPr>
            <a:xfrm>
              <a:off x="8113363" y="2200759"/>
              <a:ext cx="3130658" cy="73616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36">
            <a:extLst>
              <a:ext uri="{FF2B5EF4-FFF2-40B4-BE49-F238E27FC236}">
                <a16:creationId xmlns:a16="http://schemas.microsoft.com/office/drawing/2014/main" id="{EC23797E-2F31-48A1-A2B1-B4D968988DC3}"/>
              </a:ext>
            </a:extLst>
          </p:cNvPr>
          <p:cNvSpPr/>
          <p:nvPr/>
        </p:nvSpPr>
        <p:spPr>
          <a:xfrm>
            <a:off x="5839601" y="5378524"/>
            <a:ext cx="512795" cy="224557"/>
          </a:xfrm>
          <a:prstGeom prst="ellips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37">
            <a:extLst>
              <a:ext uri="{FF2B5EF4-FFF2-40B4-BE49-F238E27FC236}">
                <a16:creationId xmlns:a16="http://schemas.microsoft.com/office/drawing/2014/main" id="{8DFB261A-A5D2-4102-8DD8-C39D9AA1832F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6095998" y="4185982"/>
            <a:ext cx="0" cy="141709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8">
            <a:extLst>
              <a:ext uri="{FF2B5EF4-FFF2-40B4-BE49-F238E27FC236}">
                <a16:creationId xmlns:a16="http://schemas.microsoft.com/office/drawing/2014/main" id="{1385A655-D351-4586-A9D8-A4967DFB991C}"/>
              </a:ext>
            </a:extLst>
          </p:cNvPr>
          <p:cNvCxnSpPr>
            <a:cxnSpLocks/>
          </p:cNvCxnSpPr>
          <p:nvPr/>
        </p:nvCxnSpPr>
        <p:spPr>
          <a:xfrm>
            <a:off x="6095998" y="5603081"/>
            <a:ext cx="0" cy="45076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87">
            <a:extLst>
              <a:ext uri="{FF2B5EF4-FFF2-40B4-BE49-F238E27FC236}">
                <a16:creationId xmlns:a16="http://schemas.microsoft.com/office/drawing/2014/main" id="{2CDA32B9-8A1E-43B4-BE05-C194208510D6}"/>
              </a:ext>
            </a:extLst>
          </p:cNvPr>
          <p:cNvGrpSpPr/>
          <p:nvPr/>
        </p:nvGrpSpPr>
        <p:grpSpPr>
          <a:xfrm>
            <a:off x="7968717" y="2947244"/>
            <a:ext cx="2937088" cy="1290153"/>
            <a:chOff x="8921977" y="1466725"/>
            <a:chExt cx="2937088" cy="1290153"/>
          </a:xfrm>
        </p:grpSpPr>
        <p:sp>
          <p:nvSpPr>
            <p:cNvPr id="26" name="TextBox 88">
              <a:extLst>
                <a:ext uri="{FF2B5EF4-FFF2-40B4-BE49-F238E27FC236}">
                  <a16:creationId xmlns:a16="http://schemas.microsoft.com/office/drawing/2014/main" id="{FCFA2E14-3B6E-409A-80E8-EF4DB8B23227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Development</a:t>
              </a:r>
            </a:p>
          </p:txBody>
        </p:sp>
        <p:sp>
          <p:nvSpPr>
            <p:cNvPr id="27" name="TextBox 89">
              <a:extLst>
                <a:ext uri="{FF2B5EF4-FFF2-40B4-BE49-F238E27FC236}">
                  <a16:creationId xmlns:a16="http://schemas.microsoft.com/office/drawing/2014/main" id="{7FAF7CBB-F604-44B0-B896-385A9385A32A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8" name="Group 90">
            <a:extLst>
              <a:ext uri="{FF2B5EF4-FFF2-40B4-BE49-F238E27FC236}">
                <a16:creationId xmlns:a16="http://schemas.microsoft.com/office/drawing/2014/main" id="{E83DE8BD-494C-4FF9-8D1C-0E16D0C91A7B}"/>
              </a:ext>
            </a:extLst>
          </p:cNvPr>
          <p:cNvGrpSpPr/>
          <p:nvPr/>
        </p:nvGrpSpPr>
        <p:grpSpPr>
          <a:xfrm>
            <a:off x="7080117" y="4652338"/>
            <a:ext cx="2937088" cy="1290153"/>
            <a:chOff x="8921977" y="4073386"/>
            <a:chExt cx="2937088" cy="1290153"/>
          </a:xfrm>
        </p:grpSpPr>
        <p:sp>
          <p:nvSpPr>
            <p:cNvPr id="29" name="TextBox 91">
              <a:extLst>
                <a:ext uri="{FF2B5EF4-FFF2-40B4-BE49-F238E27FC236}">
                  <a16:creationId xmlns:a16="http://schemas.microsoft.com/office/drawing/2014/main" id="{FC66E784-645B-4F14-AABA-6960834DF33C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Launch</a:t>
              </a:r>
            </a:p>
          </p:txBody>
        </p:sp>
        <p:sp>
          <p:nvSpPr>
            <p:cNvPr id="30" name="TextBox 92">
              <a:extLst>
                <a:ext uri="{FF2B5EF4-FFF2-40B4-BE49-F238E27FC236}">
                  <a16:creationId xmlns:a16="http://schemas.microsoft.com/office/drawing/2014/main" id="{AA14C7F3-7D93-4960-BE1F-F7CB060CD105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1" name="Group 93">
            <a:extLst>
              <a:ext uri="{FF2B5EF4-FFF2-40B4-BE49-F238E27FC236}">
                <a16:creationId xmlns:a16="http://schemas.microsoft.com/office/drawing/2014/main" id="{6496E759-5598-4244-8C37-D81737478B45}"/>
              </a:ext>
            </a:extLst>
          </p:cNvPr>
          <p:cNvGrpSpPr/>
          <p:nvPr/>
        </p:nvGrpSpPr>
        <p:grpSpPr>
          <a:xfrm>
            <a:off x="1286195" y="2947244"/>
            <a:ext cx="2937088" cy="1290153"/>
            <a:chOff x="332936" y="2627766"/>
            <a:chExt cx="2937088" cy="1290153"/>
          </a:xfrm>
        </p:grpSpPr>
        <p:sp>
          <p:nvSpPr>
            <p:cNvPr id="32" name="TextBox 94">
              <a:extLst>
                <a:ext uri="{FF2B5EF4-FFF2-40B4-BE49-F238E27FC236}">
                  <a16:creationId xmlns:a16="http://schemas.microsoft.com/office/drawing/2014/main" id="{1CB0D76F-782F-482E-9200-AB9562F08048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bg1"/>
                  </a:solidFill>
                </a:rPr>
                <a:t>Business Case</a:t>
              </a:r>
            </a:p>
          </p:txBody>
        </p:sp>
        <p:sp>
          <p:nvSpPr>
            <p:cNvPr id="33" name="TextBox 95">
              <a:extLst>
                <a:ext uri="{FF2B5EF4-FFF2-40B4-BE49-F238E27FC236}">
                  <a16:creationId xmlns:a16="http://schemas.microsoft.com/office/drawing/2014/main" id="{9B94759E-B66C-4B3C-B1BE-70C2E7EE068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4" name="Group 96">
            <a:extLst>
              <a:ext uri="{FF2B5EF4-FFF2-40B4-BE49-F238E27FC236}">
                <a16:creationId xmlns:a16="http://schemas.microsoft.com/office/drawing/2014/main" id="{F8E93AFE-F671-4663-B736-6B70E98E2C7F}"/>
              </a:ext>
            </a:extLst>
          </p:cNvPr>
          <p:cNvGrpSpPr/>
          <p:nvPr/>
        </p:nvGrpSpPr>
        <p:grpSpPr>
          <a:xfrm>
            <a:off x="2167000" y="4652338"/>
            <a:ext cx="2937088" cy="1290153"/>
            <a:chOff x="332936" y="4652338"/>
            <a:chExt cx="2937088" cy="1290153"/>
          </a:xfrm>
        </p:grpSpPr>
        <p:sp>
          <p:nvSpPr>
            <p:cNvPr id="35" name="TextBox 97">
              <a:extLst>
                <a:ext uri="{FF2B5EF4-FFF2-40B4-BE49-F238E27FC236}">
                  <a16:creationId xmlns:a16="http://schemas.microsoft.com/office/drawing/2014/main" id="{9906420A-E336-4339-A3E7-04F299A8C8DF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bg1"/>
                  </a:solidFill>
                </a:rPr>
                <a:t>Testing</a:t>
              </a:r>
            </a:p>
          </p:txBody>
        </p:sp>
        <p:sp>
          <p:nvSpPr>
            <p:cNvPr id="36" name="TextBox 98">
              <a:extLst>
                <a:ext uri="{FF2B5EF4-FFF2-40B4-BE49-F238E27FC236}">
                  <a16:creationId xmlns:a16="http://schemas.microsoft.com/office/drawing/2014/main" id="{49BB97BD-4154-4865-9AB0-ED1B9D5B3D48}"/>
                </a:ext>
              </a:extLst>
            </p:cNvPr>
            <p:cNvSpPr txBox="1"/>
            <p:nvPr/>
          </p:nvSpPr>
          <p:spPr>
            <a:xfrm>
              <a:off x="340731" y="5111494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37" name="Group 99">
            <a:extLst>
              <a:ext uri="{FF2B5EF4-FFF2-40B4-BE49-F238E27FC236}">
                <a16:creationId xmlns:a16="http://schemas.microsoft.com/office/drawing/2014/main" id="{0B1F1361-A2A5-41F2-8AD5-63AB0E41D3EA}"/>
              </a:ext>
            </a:extLst>
          </p:cNvPr>
          <p:cNvGrpSpPr/>
          <p:nvPr/>
        </p:nvGrpSpPr>
        <p:grpSpPr>
          <a:xfrm>
            <a:off x="8929772" y="1242150"/>
            <a:ext cx="2937088" cy="1290153"/>
            <a:chOff x="8921977" y="1466725"/>
            <a:chExt cx="2937088" cy="1290153"/>
          </a:xfrm>
        </p:grpSpPr>
        <p:sp>
          <p:nvSpPr>
            <p:cNvPr id="38" name="TextBox 100">
              <a:extLst>
                <a:ext uri="{FF2B5EF4-FFF2-40B4-BE49-F238E27FC236}">
                  <a16:creationId xmlns:a16="http://schemas.microsoft.com/office/drawing/2014/main" id="{CA6A0D75-A9DC-47FE-8169-CFEB6D8EC133}"/>
                </a:ext>
              </a:extLst>
            </p:cNvPr>
            <p:cNvSpPr txBox="1"/>
            <p:nvPr/>
          </p:nvSpPr>
          <p:spPr>
            <a:xfrm>
              <a:off x="8921977" y="1466725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Scoping</a:t>
              </a:r>
            </a:p>
          </p:txBody>
        </p:sp>
        <p:sp>
          <p:nvSpPr>
            <p:cNvPr id="39" name="TextBox 101">
              <a:extLst>
                <a:ext uri="{FF2B5EF4-FFF2-40B4-BE49-F238E27FC236}">
                  <a16:creationId xmlns:a16="http://schemas.microsoft.com/office/drawing/2014/main" id="{BBEAEF6B-58D6-4C24-A1A3-849B941950B2}"/>
                </a:ext>
              </a:extLst>
            </p:cNvPr>
            <p:cNvSpPr txBox="1"/>
            <p:nvPr/>
          </p:nvSpPr>
          <p:spPr>
            <a:xfrm>
              <a:off x="8929772" y="1925881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40" name="Group 102">
            <a:extLst>
              <a:ext uri="{FF2B5EF4-FFF2-40B4-BE49-F238E27FC236}">
                <a16:creationId xmlns:a16="http://schemas.microsoft.com/office/drawing/2014/main" id="{CF1783AA-313B-49B2-9D17-15CA25892A72}"/>
              </a:ext>
            </a:extLst>
          </p:cNvPr>
          <p:cNvGrpSpPr/>
          <p:nvPr/>
        </p:nvGrpSpPr>
        <p:grpSpPr>
          <a:xfrm>
            <a:off x="340731" y="1242150"/>
            <a:ext cx="2937088" cy="1290153"/>
            <a:chOff x="332936" y="2627766"/>
            <a:chExt cx="2937088" cy="1290153"/>
          </a:xfrm>
        </p:grpSpPr>
        <p:sp>
          <p:nvSpPr>
            <p:cNvPr id="41" name="TextBox 103">
              <a:extLst>
                <a:ext uri="{FF2B5EF4-FFF2-40B4-BE49-F238E27FC236}">
                  <a16:creationId xmlns:a16="http://schemas.microsoft.com/office/drawing/2014/main" id="{B6153294-B3EB-4535-A48B-A0FB224F20EC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>
                  <a:solidFill>
                    <a:schemeClr val="bg1"/>
                  </a:solidFill>
                </a:rPr>
                <a:t> Ideas</a:t>
              </a:r>
            </a:p>
          </p:txBody>
        </p:sp>
        <p:sp>
          <p:nvSpPr>
            <p:cNvPr id="42" name="TextBox 104">
              <a:extLst>
                <a:ext uri="{FF2B5EF4-FFF2-40B4-BE49-F238E27FC236}">
                  <a16:creationId xmlns:a16="http://schemas.microsoft.com/office/drawing/2014/main" id="{A9E90EAE-757C-4ECD-A8DF-C1ED23476CB6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1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cxnSp>
        <p:nvCxnSpPr>
          <p:cNvPr id="43" name="Straight Connector 29">
            <a:extLst>
              <a:ext uri="{FF2B5EF4-FFF2-40B4-BE49-F238E27FC236}">
                <a16:creationId xmlns:a16="http://schemas.microsoft.com/office/drawing/2014/main" id="{2D7ACA8A-532C-475B-9888-09824C2FC9C8}"/>
              </a:ext>
            </a:extLst>
          </p:cNvPr>
          <p:cNvCxnSpPr>
            <a:cxnSpLocks/>
          </p:cNvCxnSpPr>
          <p:nvPr/>
        </p:nvCxnSpPr>
        <p:spPr>
          <a:xfrm>
            <a:off x="6095997" y="2572100"/>
            <a:ext cx="0" cy="95691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30">
            <a:extLst>
              <a:ext uri="{FF2B5EF4-FFF2-40B4-BE49-F238E27FC236}">
                <a16:creationId xmlns:a16="http://schemas.microsoft.com/office/drawing/2014/main" id="{B29D383E-45EA-4C18-8742-1818A586BDFF}"/>
              </a:ext>
            </a:extLst>
          </p:cNvPr>
          <p:cNvCxnSpPr>
            <a:cxnSpLocks/>
          </p:cNvCxnSpPr>
          <p:nvPr/>
        </p:nvCxnSpPr>
        <p:spPr>
          <a:xfrm>
            <a:off x="5136445" y="2351888"/>
            <a:ext cx="874354" cy="172706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1">
            <a:extLst>
              <a:ext uri="{FF2B5EF4-FFF2-40B4-BE49-F238E27FC236}">
                <a16:creationId xmlns:a16="http://schemas.microsoft.com/office/drawing/2014/main" id="{395C57A0-A35E-424C-BC37-1F8E89B6AFA1}"/>
              </a:ext>
            </a:extLst>
          </p:cNvPr>
          <p:cNvCxnSpPr>
            <a:cxnSpLocks/>
          </p:cNvCxnSpPr>
          <p:nvPr/>
        </p:nvCxnSpPr>
        <p:spPr>
          <a:xfrm flipH="1">
            <a:off x="6181196" y="2351888"/>
            <a:ext cx="874354" cy="172706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49">
            <a:extLst>
              <a:ext uri="{FF2B5EF4-FFF2-40B4-BE49-F238E27FC236}">
                <a16:creationId xmlns:a16="http://schemas.microsoft.com/office/drawing/2014/main" id="{612BAB12-28D3-4F72-B6F2-55C7D1A9F0B3}"/>
              </a:ext>
            </a:extLst>
          </p:cNvPr>
          <p:cNvCxnSpPr>
            <a:cxnSpLocks/>
          </p:cNvCxnSpPr>
          <p:nvPr/>
        </p:nvCxnSpPr>
        <p:spPr>
          <a:xfrm>
            <a:off x="6095999" y="1047750"/>
            <a:ext cx="0" cy="12054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534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232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BENETTON LEANDRO JAVIER</dc:creator>
  <cp:lastModifiedBy>BENETTON LEANDRO JAVIER</cp:lastModifiedBy>
  <cp:revision>2</cp:revision>
  <dcterms:created xsi:type="dcterms:W3CDTF">2020-03-20T12:14:16Z</dcterms:created>
  <dcterms:modified xsi:type="dcterms:W3CDTF">2020-03-20T12:23:11Z</dcterms:modified>
</cp:coreProperties>
</file>