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78" r:id="rId1"/>
  </p:sldMasterIdLst>
  <p:sldIdLst>
    <p:sldId id="256" r:id="rId2"/>
    <p:sldId id="257" r:id="rId3"/>
    <p:sldId id="268" r:id="rId4"/>
    <p:sldId id="267" r:id="rId5"/>
    <p:sldId id="264" r:id="rId6"/>
    <p:sldId id="270" r:id="rId7"/>
    <p:sldId id="265" r:id="rId8"/>
  </p:sldIdLst>
  <p:sldSz cx="18288000" cy="10287000"/>
  <p:notesSz cx="6858000" cy="9144000"/>
  <p:embeddedFontLst>
    <p:embeddedFont>
      <p:font typeface="Arimo" panose="020B0604020202020204" charset="0"/>
      <p:regular r:id="rId9"/>
    </p:embeddedFont>
    <p:embeddedFont>
      <p:font typeface="League Spartan" panose="020B0604020202020204" charset="0"/>
      <p:regular r:id="rId10"/>
    </p:embeddedFont>
    <p:embeddedFont>
      <p:font typeface="Tw Cen MT" panose="020B0602020104020603" pitchFamily="34" charset="0"/>
      <p:regular r:id="rId11"/>
      <p:bold r:id="rId12"/>
      <p:italic r:id="rId13"/>
      <p:boldItalic r:id="rId14"/>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BC12A0F-FEB2-40A6-B544-4C67A80A2744}" v="13" dt="2025-07-22T14:28:03.94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152" autoAdjust="0"/>
    <p:restoredTop sz="94622" autoAdjust="0"/>
  </p:normalViewPr>
  <p:slideViewPr>
    <p:cSldViewPr>
      <p:cViewPr varScale="1">
        <p:scale>
          <a:sx n="39" d="100"/>
          <a:sy n="39" d="100"/>
        </p:scale>
        <p:origin x="232" y="5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5.fntdata"/><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4.fntdata"/><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font" Target="fonts/font2.fntdata"/><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font" Target="fonts/font1.fntdata"/><Relationship Id="rId14" Type="http://schemas.openxmlformats.org/officeDocument/2006/relationships/font" Target="fonts/font6.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braham, Naod [US]" userId="fd4cf453-15d9-4180-925f-6c6e73737e62" providerId="ADAL" clId="{6BC12A0F-FEB2-40A6-B544-4C67A80A2744}"/>
    <pc:docChg chg="undo custSel addSld delSld modSld sldOrd modMainMaster">
      <pc:chgData name="Abraham, Naod [US]" userId="fd4cf453-15d9-4180-925f-6c6e73737e62" providerId="ADAL" clId="{6BC12A0F-FEB2-40A6-B544-4C67A80A2744}" dt="2025-07-22T17:52:04.608" v="183" actId="478"/>
      <pc:docMkLst>
        <pc:docMk/>
      </pc:docMkLst>
      <pc:sldChg chg="setBg">
        <pc:chgData name="Abraham, Naod [US]" userId="fd4cf453-15d9-4180-925f-6c6e73737e62" providerId="ADAL" clId="{6BC12A0F-FEB2-40A6-B544-4C67A80A2744}" dt="2025-07-22T14:23:48.204" v="51"/>
        <pc:sldMkLst>
          <pc:docMk/>
          <pc:sldMk cId="0" sldId="256"/>
        </pc:sldMkLst>
      </pc:sldChg>
      <pc:sldChg chg="modSp mod setBg">
        <pc:chgData name="Abraham, Naod [US]" userId="fd4cf453-15d9-4180-925f-6c6e73737e62" providerId="ADAL" clId="{6BC12A0F-FEB2-40A6-B544-4C67A80A2744}" dt="2025-07-22T14:28:26.487" v="174" actId="20577"/>
        <pc:sldMkLst>
          <pc:docMk/>
          <pc:sldMk cId="0" sldId="257"/>
        </pc:sldMkLst>
        <pc:spChg chg="mod">
          <ac:chgData name="Abraham, Naod [US]" userId="fd4cf453-15d9-4180-925f-6c6e73737e62" providerId="ADAL" clId="{6BC12A0F-FEB2-40A6-B544-4C67A80A2744}" dt="2025-07-22T14:28:26.487" v="174" actId="20577"/>
          <ac:spMkLst>
            <pc:docMk/>
            <pc:sldMk cId="0" sldId="257"/>
            <ac:spMk id="6" creationId="{00000000-0000-0000-0000-000000000000}"/>
          </ac:spMkLst>
        </pc:spChg>
        <pc:spChg chg="mod">
          <ac:chgData name="Abraham, Naod [US]" userId="fd4cf453-15d9-4180-925f-6c6e73737e62" providerId="ADAL" clId="{6BC12A0F-FEB2-40A6-B544-4C67A80A2744}" dt="2025-07-18T15:27:04.308" v="0" actId="20577"/>
          <ac:spMkLst>
            <pc:docMk/>
            <pc:sldMk cId="0" sldId="257"/>
            <ac:spMk id="10" creationId="{00000000-0000-0000-0000-000000000000}"/>
          </ac:spMkLst>
        </pc:spChg>
      </pc:sldChg>
      <pc:sldChg chg="del setBg">
        <pc:chgData name="Abraham, Naod [US]" userId="fd4cf453-15d9-4180-925f-6c6e73737e62" providerId="ADAL" clId="{6BC12A0F-FEB2-40A6-B544-4C67A80A2744}" dt="2025-07-22T14:23:53.766" v="53" actId="47"/>
        <pc:sldMkLst>
          <pc:docMk/>
          <pc:sldMk cId="0" sldId="258"/>
        </pc:sldMkLst>
      </pc:sldChg>
      <pc:sldChg chg="addSp delSp modSp del mod setBg">
        <pc:chgData name="Abraham, Naod [US]" userId="fd4cf453-15d9-4180-925f-6c6e73737e62" providerId="ADAL" clId="{6BC12A0F-FEB2-40A6-B544-4C67A80A2744}" dt="2025-07-22T14:28:46.244" v="176" actId="47"/>
        <pc:sldMkLst>
          <pc:docMk/>
          <pc:sldMk cId="0" sldId="259"/>
        </pc:sldMkLst>
      </pc:sldChg>
      <pc:sldChg chg="modSp mod setBg">
        <pc:chgData name="Abraham, Naod [US]" userId="fd4cf453-15d9-4180-925f-6c6e73737e62" providerId="ADAL" clId="{6BC12A0F-FEB2-40A6-B544-4C67A80A2744}" dt="2025-07-22T14:23:48.204" v="51"/>
        <pc:sldMkLst>
          <pc:docMk/>
          <pc:sldMk cId="0" sldId="264"/>
        </pc:sldMkLst>
        <pc:spChg chg="mod">
          <ac:chgData name="Abraham, Naod [US]" userId="fd4cf453-15d9-4180-925f-6c6e73737e62" providerId="ADAL" clId="{6BC12A0F-FEB2-40A6-B544-4C67A80A2744}" dt="2025-07-18T17:52:38.813" v="41" actId="20577"/>
          <ac:spMkLst>
            <pc:docMk/>
            <pc:sldMk cId="0" sldId="264"/>
            <ac:spMk id="19" creationId="{00000000-0000-0000-0000-000000000000}"/>
          </ac:spMkLst>
        </pc:spChg>
        <pc:spChg chg="mod">
          <ac:chgData name="Abraham, Naod [US]" userId="fd4cf453-15d9-4180-925f-6c6e73737e62" providerId="ADAL" clId="{6BC12A0F-FEB2-40A6-B544-4C67A80A2744}" dt="2025-07-18T17:53:00.081" v="43" actId="20577"/>
          <ac:spMkLst>
            <pc:docMk/>
            <pc:sldMk cId="0" sldId="264"/>
            <ac:spMk id="20" creationId="{FBBEDFA3-AAD2-4299-F52A-AE5878C7DB1D}"/>
          </ac:spMkLst>
        </pc:spChg>
      </pc:sldChg>
      <pc:sldChg chg="delSp mod setBg">
        <pc:chgData name="Abraham, Naod [US]" userId="fd4cf453-15d9-4180-925f-6c6e73737e62" providerId="ADAL" clId="{6BC12A0F-FEB2-40A6-B544-4C67A80A2744}" dt="2025-07-22T17:52:04.608" v="183" actId="478"/>
        <pc:sldMkLst>
          <pc:docMk/>
          <pc:sldMk cId="0" sldId="265"/>
        </pc:sldMkLst>
        <pc:spChg chg="del">
          <ac:chgData name="Abraham, Naod [US]" userId="fd4cf453-15d9-4180-925f-6c6e73737e62" providerId="ADAL" clId="{6BC12A0F-FEB2-40A6-B544-4C67A80A2744}" dt="2025-07-22T17:52:03.682" v="182" actId="478"/>
          <ac:spMkLst>
            <pc:docMk/>
            <pc:sldMk cId="0" sldId="265"/>
            <ac:spMk id="2" creationId="{00000000-0000-0000-0000-000000000000}"/>
          </ac:spMkLst>
        </pc:spChg>
        <pc:spChg chg="del">
          <ac:chgData name="Abraham, Naod [US]" userId="fd4cf453-15d9-4180-925f-6c6e73737e62" providerId="ADAL" clId="{6BC12A0F-FEB2-40A6-B544-4C67A80A2744}" dt="2025-07-22T17:52:04.608" v="183" actId="478"/>
          <ac:spMkLst>
            <pc:docMk/>
            <pc:sldMk cId="0" sldId="265"/>
            <ac:spMk id="6" creationId="{00000000-0000-0000-0000-000000000000}"/>
          </ac:spMkLst>
        </pc:spChg>
        <pc:spChg chg="del">
          <ac:chgData name="Abraham, Naod [US]" userId="fd4cf453-15d9-4180-925f-6c6e73737e62" providerId="ADAL" clId="{6BC12A0F-FEB2-40A6-B544-4C67A80A2744}" dt="2025-07-22T17:52:02.897" v="181" actId="478"/>
          <ac:spMkLst>
            <pc:docMk/>
            <pc:sldMk cId="0" sldId="265"/>
            <ac:spMk id="7" creationId="{00000000-0000-0000-0000-000000000000}"/>
          </ac:spMkLst>
        </pc:spChg>
      </pc:sldChg>
      <pc:sldChg chg="new del">
        <pc:chgData name="Abraham, Naod [US]" userId="fd4cf453-15d9-4180-925f-6c6e73737e62" providerId="ADAL" clId="{6BC12A0F-FEB2-40A6-B544-4C67A80A2744}" dt="2025-07-22T14:28:40.842" v="175" actId="47"/>
        <pc:sldMkLst>
          <pc:docMk/>
          <pc:sldMk cId="4115721560" sldId="266"/>
        </pc:sldMkLst>
      </pc:sldChg>
      <pc:sldChg chg="add setBg">
        <pc:chgData name="Abraham, Naod [US]" userId="fd4cf453-15d9-4180-925f-6c6e73737e62" providerId="ADAL" clId="{6BC12A0F-FEB2-40A6-B544-4C67A80A2744}" dt="2025-07-22T14:15:40.137" v="45"/>
        <pc:sldMkLst>
          <pc:docMk/>
          <pc:sldMk cId="2752635324" sldId="267"/>
        </pc:sldMkLst>
      </pc:sldChg>
      <pc:sldChg chg="modSp add mod">
        <pc:chgData name="Abraham, Naod [US]" userId="fd4cf453-15d9-4180-925f-6c6e73737e62" providerId="ADAL" clId="{6BC12A0F-FEB2-40A6-B544-4C67A80A2744}" dt="2025-07-22T14:24:25.484" v="56" actId="207"/>
        <pc:sldMkLst>
          <pc:docMk/>
          <pc:sldMk cId="0" sldId="268"/>
        </pc:sldMkLst>
        <pc:spChg chg="mod">
          <ac:chgData name="Abraham, Naod [US]" userId="fd4cf453-15d9-4180-925f-6c6e73737e62" providerId="ADAL" clId="{6BC12A0F-FEB2-40A6-B544-4C67A80A2744}" dt="2025-07-22T14:24:14.283" v="54" actId="207"/>
          <ac:spMkLst>
            <pc:docMk/>
            <pc:sldMk cId="0" sldId="268"/>
            <ac:spMk id="10" creationId="{17E02229-C622-03ED-7B25-DB5D9CC9060E}"/>
          </ac:spMkLst>
        </pc:spChg>
        <pc:spChg chg="mod">
          <ac:chgData name="Abraham, Naod [US]" userId="fd4cf453-15d9-4180-925f-6c6e73737e62" providerId="ADAL" clId="{6BC12A0F-FEB2-40A6-B544-4C67A80A2744}" dt="2025-07-22T14:24:20.799" v="55" actId="207"/>
          <ac:spMkLst>
            <pc:docMk/>
            <pc:sldMk cId="0" sldId="268"/>
            <ac:spMk id="11" creationId="{169E8D6E-B9EE-2038-5D0B-9A96F9DD00A7}"/>
          </ac:spMkLst>
        </pc:spChg>
        <pc:spChg chg="mod">
          <ac:chgData name="Abraham, Naod [US]" userId="fd4cf453-15d9-4180-925f-6c6e73737e62" providerId="ADAL" clId="{6BC12A0F-FEB2-40A6-B544-4C67A80A2744}" dt="2025-07-22T14:24:25.484" v="56" actId="207"/>
          <ac:spMkLst>
            <pc:docMk/>
            <pc:sldMk cId="0" sldId="268"/>
            <ac:spMk id="12" creationId="{27FAAED1-DC4B-A34F-01F1-7215F902BE47}"/>
          </ac:spMkLst>
        </pc:spChg>
      </pc:sldChg>
      <pc:sldChg chg="add del setBg">
        <pc:chgData name="Abraham, Naod [US]" userId="fd4cf453-15d9-4180-925f-6c6e73737e62" providerId="ADAL" clId="{6BC12A0F-FEB2-40A6-B544-4C67A80A2744}" dt="2025-07-22T14:28:49.920" v="177" actId="47"/>
        <pc:sldMkLst>
          <pc:docMk/>
          <pc:sldMk cId="0" sldId="269"/>
        </pc:sldMkLst>
      </pc:sldChg>
      <pc:sldChg chg="addSp delSp modSp add mod ord setBg">
        <pc:chgData name="Abraham, Naod [US]" userId="fd4cf453-15d9-4180-925f-6c6e73737e62" providerId="ADAL" clId="{6BC12A0F-FEB2-40A6-B544-4C67A80A2744}" dt="2025-07-22T14:28:56.325" v="180"/>
        <pc:sldMkLst>
          <pc:docMk/>
          <pc:sldMk cId="647096335" sldId="270"/>
        </pc:sldMkLst>
        <pc:spChg chg="mod">
          <ac:chgData name="Abraham, Naod [US]" userId="fd4cf453-15d9-4180-925f-6c6e73737e62" providerId="ADAL" clId="{6BC12A0F-FEB2-40A6-B544-4C67A80A2744}" dt="2025-07-22T14:28:04.832" v="152" actId="20577"/>
          <ac:spMkLst>
            <pc:docMk/>
            <pc:sldMk cId="647096335" sldId="270"/>
            <ac:spMk id="5" creationId="{B7C59026-1FA2-4652-34EE-AA88FB39A59F}"/>
          </ac:spMkLst>
        </pc:spChg>
        <pc:spChg chg="add mod">
          <ac:chgData name="Abraham, Naod [US]" userId="fd4cf453-15d9-4180-925f-6c6e73737e62" providerId="ADAL" clId="{6BC12A0F-FEB2-40A6-B544-4C67A80A2744}" dt="2025-07-22T14:28:03.946" v="150" actId="767"/>
          <ac:spMkLst>
            <pc:docMk/>
            <pc:sldMk cId="647096335" sldId="270"/>
            <ac:spMk id="6" creationId="{7045B809-1320-949D-2E5F-9ACC4CB7D8F0}"/>
          </ac:spMkLst>
        </pc:spChg>
        <pc:spChg chg="del">
          <ac:chgData name="Abraham, Naod [US]" userId="fd4cf453-15d9-4180-925f-6c6e73737e62" providerId="ADAL" clId="{6BC12A0F-FEB2-40A6-B544-4C67A80A2744}" dt="2025-07-22T14:25:35.843" v="82" actId="478"/>
          <ac:spMkLst>
            <pc:docMk/>
            <pc:sldMk cId="647096335" sldId="270"/>
            <ac:spMk id="10" creationId="{5BC51DAF-38F2-53A6-A2FF-790C02E117FB}"/>
          </ac:spMkLst>
        </pc:spChg>
        <pc:spChg chg="del">
          <ac:chgData name="Abraham, Naod [US]" userId="fd4cf453-15d9-4180-925f-6c6e73737e62" providerId="ADAL" clId="{6BC12A0F-FEB2-40A6-B544-4C67A80A2744}" dt="2025-07-22T14:25:27.991" v="80" actId="478"/>
          <ac:spMkLst>
            <pc:docMk/>
            <pc:sldMk cId="647096335" sldId="270"/>
            <ac:spMk id="11" creationId="{BD531572-19AB-C4E1-9975-29EF9D875283}"/>
          </ac:spMkLst>
        </pc:spChg>
        <pc:spChg chg="del">
          <ac:chgData name="Abraham, Naod [US]" userId="fd4cf453-15d9-4180-925f-6c6e73737e62" providerId="ADAL" clId="{6BC12A0F-FEB2-40A6-B544-4C67A80A2744}" dt="2025-07-22T14:25:32.627" v="81" actId="478"/>
          <ac:spMkLst>
            <pc:docMk/>
            <pc:sldMk cId="647096335" sldId="270"/>
            <ac:spMk id="12" creationId="{59555580-2618-6B94-EDF4-ED149A9433D6}"/>
          </ac:spMkLst>
        </pc:spChg>
        <pc:picChg chg="add mod">
          <ac:chgData name="Abraham, Naod [US]" userId="fd4cf453-15d9-4180-925f-6c6e73737e62" providerId="ADAL" clId="{6BC12A0F-FEB2-40A6-B544-4C67A80A2744}" dt="2025-07-22T14:28:04.327" v="151" actId="1076"/>
          <ac:picMkLst>
            <pc:docMk/>
            <pc:sldMk cId="647096335" sldId="270"/>
            <ac:picMk id="3" creationId="{59414948-23D1-9C75-6911-D06D2125FD5F}"/>
          </ac:picMkLst>
        </pc:picChg>
      </pc:sldChg>
      <pc:sldChg chg="add del setBg">
        <pc:chgData name="Abraham, Naod [US]" userId="fd4cf453-15d9-4180-925f-6c6e73737e62" providerId="ADAL" clId="{6BC12A0F-FEB2-40A6-B544-4C67A80A2744}" dt="2025-07-22T14:28:52.719" v="178" actId="47"/>
        <pc:sldMkLst>
          <pc:docMk/>
          <pc:sldMk cId="0" sldId="271"/>
        </pc:sldMkLst>
      </pc:sldChg>
      <pc:sldChg chg="add del setBg">
        <pc:chgData name="Abraham, Naod [US]" userId="fd4cf453-15d9-4180-925f-6c6e73737e62" providerId="ADAL" clId="{6BC12A0F-FEB2-40A6-B544-4C67A80A2744}" dt="2025-07-22T14:23:52.900" v="52" actId="47"/>
        <pc:sldMkLst>
          <pc:docMk/>
          <pc:sldMk cId="1821048145" sldId="272"/>
        </pc:sldMkLst>
      </pc:sldChg>
      <pc:sldMasterChg chg="setBg modSldLayout">
        <pc:chgData name="Abraham, Naod [US]" userId="fd4cf453-15d9-4180-925f-6c6e73737e62" providerId="ADAL" clId="{6BC12A0F-FEB2-40A6-B544-4C67A80A2744}" dt="2025-07-22T14:23:48.204" v="51"/>
        <pc:sldMasterMkLst>
          <pc:docMk/>
          <pc:sldMasterMk cId="1583142172" sldId="2147483678"/>
        </pc:sldMasterMkLst>
        <pc:sldLayoutChg chg="setBg">
          <pc:chgData name="Abraham, Naod [US]" userId="fd4cf453-15d9-4180-925f-6c6e73737e62" providerId="ADAL" clId="{6BC12A0F-FEB2-40A6-B544-4C67A80A2744}" dt="2025-07-22T14:23:48.204" v="51"/>
          <pc:sldLayoutMkLst>
            <pc:docMk/>
            <pc:sldMasterMk cId="1583142172" sldId="2147483678"/>
            <pc:sldLayoutMk cId="1129561451" sldId="2147483679"/>
          </pc:sldLayoutMkLst>
        </pc:sldLayoutChg>
        <pc:sldLayoutChg chg="setBg">
          <pc:chgData name="Abraham, Naod [US]" userId="fd4cf453-15d9-4180-925f-6c6e73737e62" providerId="ADAL" clId="{6BC12A0F-FEB2-40A6-B544-4C67A80A2744}" dt="2025-07-22T14:23:48.204" v="51"/>
          <pc:sldLayoutMkLst>
            <pc:docMk/>
            <pc:sldMasterMk cId="1583142172" sldId="2147483678"/>
            <pc:sldLayoutMk cId="3331996116" sldId="2147483680"/>
          </pc:sldLayoutMkLst>
        </pc:sldLayoutChg>
        <pc:sldLayoutChg chg="setBg">
          <pc:chgData name="Abraham, Naod [US]" userId="fd4cf453-15d9-4180-925f-6c6e73737e62" providerId="ADAL" clId="{6BC12A0F-FEB2-40A6-B544-4C67A80A2744}" dt="2025-07-22T14:23:48.204" v="51"/>
          <pc:sldLayoutMkLst>
            <pc:docMk/>
            <pc:sldMasterMk cId="1583142172" sldId="2147483678"/>
            <pc:sldLayoutMk cId="205975675" sldId="2147483681"/>
          </pc:sldLayoutMkLst>
        </pc:sldLayoutChg>
        <pc:sldLayoutChg chg="setBg">
          <pc:chgData name="Abraham, Naod [US]" userId="fd4cf453-15d9-4180-925f-6c6e73737e62" providerId="ADAL" clId="{6BC12A0F-FEB2-40A6-B544-4C67A80A2744}" dt="2025-07-22T14:23:48.204" v="51"/>
          <pc:sldLayoutMkLst>
            <pc:docMk/>
            <pc:sldMasterMk cId="1583142172" sldId="2147483678"/>
            <pc:sldLayoutMk cId="4200746" sldId="2147483682"/>
          </pc:sldLayoutMkLst>
        </pc:sldLayoutChg>
        <pc:sldLayoutChg chg="setBg">
          <pc:chgData name="Abraham, Naod [US]" userId="fd4cf453-15d9-4180-925f-6c6e73737e62" providerId="ADAL" clId="{6BC12A0F-FEB2-40A6-B544-4C67A80A2744}" dt="2025-07-22T14:23:48.204" v="51"/>
          <pc:sldLayoutMkLst>
            <pc:docMk/>
            <pc:sldMasterMk cId="1583142172" sldId="2147483678"/>
            <pc:sldLayoutMk cId="2231983450" sldId="2147483683"/>
          </pc:sldLayoutMkLst>
        </pc:sldLayoutChg>
        <pc:sldLayoutChg chg="setBg">
          <pc:chgData name="Abraham, Naod [US]" userId="fd4cf453-15d9-4180-925f-6c6e73737e62" providerId="ADAL" clId="{6BC12A0F-FEB2-40A6-B544-4C67A80A2744}" dt="2025-07-22T14:23:48.204" v="51"/>
          <pc:sldLayoutMkLst>
            <pc:docMk/>
            <pc:sldMasterMk cId="1583142172" sldId="2147483678"/>
            <pc:sldLayoutMk cId="3676477421" sldId="2147483684"/>
          </pc:sldLayoutMkLst>
        </pc:sldLayoutChg>
        <pc:sldLayoutChg chg="setBg">
          <pc:chgData name="Abraham, Naod [US]" userId="fd4cf453-15d9-4180-925f-6c6e73737e62" providerId="ADAL" clId="{6BC12A0F-FEB2-40A6-B544-4C67A80A2744}" dt="2025-07-22T14:23:48.204" v="51"/>
          <pc:sldLayoutMkLst>
            <pc:docMk/>
            <pc:sldMasterMk cId="1583142172" sldId="2147483678"/>
            <pc:sldLayoutMk cId="926915486" sldId="2147483685"/>
          </pc:sldLayoutMkLst>
        </pc:sldLayoutChg>
        <pc:sldLayoutChg chg="setBg">
          <pc:chgData name="Abraham, Naod [US]" userId="fd4cf453-15d9-4180-925f-6c6e73737e62" providerId="ADAL" clId="{6BC12A0F-FEB2-40A6-B544-4C67A80A2744}" dt="2025-07-22T14:23:48.204" v="51"/>
          <pc:sldLayoutMkLst>
            <pc:docMk/>
            <pc:sldMasterMk cId="1583142172" sldId="2147483678"/>
            <pc:sldLayoutMk cId="1329654029" sldId="2147483686"/>
          </pc:sldLayoutMkLst>
        </pc:sldLayoutChg>
        <pc:sldLayoutChg chg="setBg">
          <pc:chgData name="Abraham, Naod [US]" userId="fd4cf453-15d9-4180-925f-6c6e73737e62" providerId="ADAL" clId="{6BC12A0F-FEB2-40A6-B544-4C67A80A2744}" dt="2025-07-22T14:23:48.204" v="51"/>
          <pc:sldLayoutMkLst>
            <pc:docMk/>
            <pc:sldMasterMk cId="1583142172" sldId="2147483678"/>
            <pc:sldLayoutMk cId="1368181431" sldId="2147483687"/>
          </pc:sldLayoutMkLst>
        </pc:sldLayoutChg>
        <pc:sldLayoutChg chg="setBg">
          <pc:chgData name="Abraham, Naod [US]" userId="fd4cf453-15d9-4180-925f-6c6e73737e62" providerId="ADAL" clId="{6BC12A0F-FEB2-40A6-B544-4C67A80A2744}" dt="2025-07-22T14:23:48.204" v="51"/>
          <pc:sldLayoutMkLst>
            <pc:docMk/>
            <pc:sldMasterMk cId="1583142172" sldId="2147483678"/>
            <pc:sldLayoutMk cId="2895218130" sldId="2147483688"/>
          </pc:sldLayoutMkLst>
        </pc:sldLayoutChg>
        <pc:sldLayoutChg chg="setBg">
          <pc:chgData name="Abraham, Naod [US]" userId="fd4cf453-15d9-4180-925f-6c6e73737e62" providerId="ADAL" clId="{6BC12A0F-FEB2-40A6-B544-4C67A80A2744}" dt="2025-07-22T14:23:48.204" v="51"/>
          <pc:sldLayoutMkLst>
            <pc:docMk/>
            <pc:sldMasterMk cId="1583142172" sldId="2147483678"/>
            <pc:sldLayoutMk cId="2812037569" sldId="2147483689"/>
          </pc:sldLayoutMkLst>
        </pc:sldLayoutChg>
        <pc:sldLayoutChg chg="setBg">
          <pc:chgData name="Abraham, Naod [US]" userId="fd4cf453-15d9-4180-925f-6c6e73737e62" providerId="ADAL" clId="{6BC12A0F-FEB2-40A6-B544-4C67A80A2744}" dt="2025-07-22T14:23:48.204" v="51"/>
          <pc:sldLayoutMkLst>
            <pc:docMk/>
            <pc:sldMasterMk cId="1583142172" sldId="2147483678"/>
            <pc:sldLayoutMk cId="641896409" sldId="2147483690"/>
          </pc:sldLayoutMkLst>
        </pc:sldLayoutChg>
        <pc:sldLayoutChg chg="setBg">
          <pc:chgData name="Abraham, Naod [US]" userId="fd4cf453-15d9-4180-925f-6c6e73737e62" providerId="ADAL" clId="{6BC12A0F-FEB2-40A6-B544-4C67A80A2744}" dt="2025-07-22T14:23:48.204" v="51"/>
          <pc:sldLayoutMkLst>
            <pc:docMk/>
            <pc:sldMasterMk cId="1583142172" sldId="2147483678"/>
            <pc:sldLayoutMk cId="4003987264" sldId="2147483691"/>
          </pc:sldLayoutMkLst>
        </pc:sldLayoutChg>
        <pc:sldLayoutChg chg="setBg">
          <pc:chgData name="Abraham, Naod [US]" userId="fd4cf453-15d9-4180-925f-6c6e73737e62" providerId="ADAL" clId="{6BC12A0F-FEB2-40A6-B544-4C67A80A2744}" dt="2025-07-22T14:23:48.204" v="51"/>
          <pc:sldLayoutMkLst>
            <pc:docMk/>
            <pc:sldMasterMk cId="1583142172" sldId="2147483678"/>
            <pc:sldLayoutMk cId="927427251" sldId="2147483692"/>
          </pc:sldLayoutMkLst>
        </pc:sldLayoutChg>
        <pc:sldLayoutChg chg="setBg">
          <pc:chgData name="Abraham, Naod [US]" userId="fd4cf453-15d9-4180-925f-6c6e73737e62" providerId="ADAL" clId="{6BC12A0F-FEB2-40A6-B544-4C67A80A2744}" dt="2025-07-22T14:23:48.204" v="51"/>
          <pc:sldLayoutMkLst>
            <pc:docMk/>
            <pc:sldMasterMk cId="1583142172" sldId="2147483678"/>
            <pc:sldLayoutMk cId="2118495745" sldId="2147483693"/>
          </pc:sldLayoutMkLst>
        </pc:sldLayoutChg>
        <pc:sldLayoutChg chg="setBg">
          <pc:chgData name="Abraham, Naod [US]" userId="fd4cf453-15d9-4180-925f-6c6e73737e62" providerId="ADAL" clId="{6BC12A0F-FEB2-40A6-B544-4C67A80A2744}" dt="2025-07-22T14:23:48.204" v="51"/>
          <pc:sldLayoutMkLst>
            <pc:docMk/>
            <pc:sldMasterMk cId="1583142172" sldId="2147483678"/>
            <pc:sldLayoutMk cId="3827390624" sldId="2147483694"/>
          </pc:sldLayoutMkLst>
        </pc:sldLayoutChg>
        <pc:sldLayoutChg chg="setBg">
          <pc:chgData name="Abraham, Naod [US]" userId="fd4cf453-15d9-4180-925f-6c6e73737e62" providerId="ADAL" clId="{6BC12A0F-FEB2-40A6-B544-4C67A80A2744}" dt="2025-07-22T14:23:48.204" v="51"/>
          <pc:sldLayoutMkLst>
            <pc:docMk/>
            <pc:sldMasterMk cId="1583142172" sldId="2147483678"/>
            <pc:sldLayoutMk cId="359162649" sldId="2147483695"/>
          </pc:sldLayoutMkLst>
        </pc:sldLayoutChg>
      </pc:sldMaster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1" y="-1"/>
            <a:ext cx="18288005" cy="10287002"/>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1" y="1"/>
            <a:ext cx="3457577" cy="10287002"/>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2814637" y="1683545"/>
            <a:ext cx="13187363" cy="3581400"/>
          </a:xfrm>
        </p:spPr>
        <p:txBody>
          <a:bodyPr anchor="b">
            <a:normAutofit/>
          </a:bodyPr>
          <a:lstStyle>
            <a:lvl1pPr algn="l">
              <a:defRPr sz="7200"/>
            </a:lvl1pPr>
          </a:lstStyle>
          <a:p>
            <a:r>
              <a:rPr lang="en-US"/>
              <a:t>Click to edit Master title style</a:t>
            </a:r>
            <a:endParaRPr lang="en-US" dirty="0"/>
          </a:p>
        </p:txBody>
      </p:sp>
      <p:sp>
        <p:nvSpPr>
          <p:cNvPr id="3" name="Subtitle 2"/>
          <p:cNvSpPr>
            <a:spLocks noGrp="1"/>
          </p:cNvSpPr>
          <p:nvPr>
            <p:ph type="subTitle" idx="1"/>
          </p:nvPr>
        </p:nvSpPr>
        <p:spPr>
          <a:xfrm>
            <a:off x="2814637" y="5403057"/>
            <a:ext cx="13187363" cy="2483643"/>
          </a:xfrm>
        </p:spPr>
        <p:txBody>
          <a:bodyPr>
            <a:normAutofit/>
          </a:bodyPr>
          <a:lstStyle>
            <a:lvl1pPr marL="0" indent="0" algn="l">
              <a:buNone/>
              <a:defRPr sz="3000" cap="all" baseline="0">
                <a:solidFill>
                  <a:schemeClr val="tx2"/>
                </a:solidFill>
              </a:defRPr>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en-US"/>
              <a:t>Click to edit Master subtitle style</a:t>
            </a:r>
            <a:endParaRPr lang="en-US" dirty="0"/>
          </a:p>
        </p:txBody>
      </p:sp>
      <p:sp>
        <p:nvSpPr>
          <p:cNvPr id="4" name="Date Placeholder 3"/>
          <p:cNvSpPr>
            <a:spLocks noGrp="1"/>
          </p:cNvSpPr>
          <p:nvPr>
            <p:ph type="dt" sz="half" idx="10"/>
          </p:nvPr>
        </p:nvSpPr>
        <p:spPr>
          <a:xfrm>
            <a:off x="10616267" y="8115302"/>
            <a:ext cx="4114800" cy="547688"/>
          </a:xfrm>
        </p:spPr>
        <p:txBody>
          <a:bodyPr/>
          <a:lstStyle/>
          <a:p>
            <a:fld id="{1D8BD707-D9CF-40AE-B4C6-C98DA3205C09}" type="datetimeFigureOut">
              <a:rPr lang="en-US" smtClean="0"/>
              <a:pPr/>
              <a:t>7/18/2025</a:t>
            </a:fld>
            <a:endParaRPr lang="en-US"/>
          </a:p>
        </p:txBody>
      </p:sp>
      <p:sp>
        <p:nvSpPr>
          <p:cNvPr id="5" name="Footer Placeholder 4"/>
          <p:cNvSpPr>
            <a:spLocks noGrp="1"/>
          </p:cNvSpPr>
          <p:nvPr>
            <p:ph type="ftr" sz="quarter" idx="11"/>
          </p:nvPr>
        </p:nvSpPr>
        <p:spPr>
          <a:xfrm>
            <a:off x="2814636" y="8115302"/>
            <a:ext cx="7687329" cy="547688"/>
          </a:xfrm>
        </p:spPr>
        <p:txBody>
          <a:bodyPr/>
          <a:lstStyle/>
          <a:p>
            <a:endParaRPr lang="en-US"/>
          </a:p>
        </p:txBody>
      </p:sp>
      <p:sp>
        <p:nvSpPr>
          <p:cNvPr id="6" name="Slide Number Placeholder 5"/>
          <p:cNvSpPr>
            <a:spLocks noGrp="1"/>
          </p:cNvSpPr>
          <p:nvPr>
            <p:ph type="sldNum" sz="quarter" idx="12"/>
          </p:nvPr>
        </p:nvSpPr>
        <p:spPr>
          <a:xfrm>
            <a:off x="14845367" y="8115299"/>
            <a:ext cx="1156634" cy="547688"/>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1295614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12116" y="6456997"/>
            <a:ext cx="14868533" cy="1229033"/>
          </a:xfrm>
        </p:spPr>
        <p:txBody>
          <a:bodyPr anchor="b">
            <a:normAutofit/>
          </a:bodyPr>
          <a:lstStyle>
            <a:lvl1pPr>
              <a:defRPr sz="4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712117" y="909639"/>
            <a:ext cx="14868531" cy="4949667"/>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48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712047" y="7686030"/>
            <a:ext cx="14866289" cy="1023708"/>
          </a:xfrm>
        </p:spPr>
        <p:txBody>
          <a:bodyPr>
            <a:normAutofit/>
          </a:bodyPr>
          <a:lstStyle>
            <a:lvl1pPr marL="0" indent="0">
              <a:buNone/>
              <a:defRPr sz="24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7/18/2025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8952181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712185" y="914400"/>
            <a:ext cx="14858933" cy="5143500"/>
          </a:xfrm>
        </p:spPr>
        <p:txBody>
          <a:bodyPr anchor="ctr">
            <a:normAutofit/>
          </a:bodyPr>
          <a:lstStyle>
            <a:lvl1pPr>
              <a:defRPr sz="5400"/>
            </a:lvl1pPr>
          </a:lstStyle>
          <a:p>
            <a:r>
              <a:rPr lang="en-US"/>
              <a:t>Click to edit Master title style</a:t>
            </a:r>
            <a:endParaRPr lang="en-US" dirty="0"/>
          </a:p>
        </p:txBody>
      </p:sp>
      <p:sp>
        <p:nvSpPr>
          <p:cNvPr id="4" name="Text Placeholder 3"/>
          <p:cNvSpPr>
            <a:spLocks noGrp="1"/>
          </p:cNvSpPr>
          <p:nvPr>
            <p:ph type="body" sz="half" idx="2"/>
          </p:nvPr>
        </p:nvSpPr>
        <p:spPr>
          <a:xfrm>
            <a:off x="1712116" y="6629399"/>
            <a:ext cx="14856689" cy="2057399"/>
          </a:xfrm>
        </p:spPr>
        <p:txBody>
          <a:bodyPr anchor="ctr">
            <a:normAutofit/>
          </a:bodyPr>
          <a:lstStyle>
            <a:lvl1pPr marL="0" indent="0">
              <a:buNone/>
              <a:defRPr sz="27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7/18/2025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8120375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69318" y="914399"/>
            <a:ext cx="13954128" cy="4122644"/>
          </a:xfrm>
        </p:spPr>
        <p:txBody>
          <a:bodyPr anchor="ctr">
            <a:normAutofit/>
          </a:bodyPr>
          <a:lstStyle>
            <a:lvl1pPr>
              <a:defRPr sz="5400"/>
            </a:lvl1pPr>
          </a:lstStyle>
          <a:p>
            <a:r>
              <a:rPr lang="en-US"/>
              <a:t>Click to edit Master title style</a:t>
            </a:r>
            <a:endParaRPr lang="en-US" dirty="0"/>
          </a:p>
        </p:txBody>
      </p:sp>
      <p:sp>
        <p:nvSpPr>
          <p:cNvPr id="12" name="Text Placeholder 3"/>
          <p:cNvSpPr>
            <a:spLocks noGrp="1"/>
          </p:cNvSpPr>
          <p:nvPr>
            <p:ph type="body" sz="half" idx="13"/>
          </p:nvPr>
        </p:nvSpPr>
        <p:spPr>
          <a:xfrm>
            <a:off x="2580967" y="5048336"/>
            <a:ext cx="13128449" cy="823452"/>
          </a:xfrm>
        </p:spPr>
        <p:txBody>
          <a:bodyPr anchor="t">
            <a:normAutofit/>
          </a:bodyPr>
          <a:lstStyle>
            <a:lvl1pPr marL="0" indent="0">
              <a:buNone/>
              <a:defRPr sz="21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n-US"/>
              <a:t>Click to edit Master text styles</a:t>
            </a:r>
          </a:p>
        </p:txBody>
      </p:sp>
      <p:sp>
        <p:nvSpPr>
          <p:cNvPr id="4" name="Text Placeholder 3"/>
          <p:cNvSpPr>
            <a:spLocks noGrp="1"/>
          </p:cNvSpPr>
          <p:nvPr>
            <p:ph type="body" sz="half" idx="2"/>
          </p:nvPr>
        </p:nvSpPr>
        <p:spPr>
          <a:xfrm>
            <a:off x="1712117" y="6464879"/>
            <a:ext cx="14859003" cy="2234244"/>
          </a:xfrm>
        </p:spPr>
        <p:txBody>
          <a:bodyPr anchor="ctr">
            <a:normAutofit/>
          </a:bodyPr>
          <a:lstStyle>
            <a:lvl1pPr marL="0" indent="0">
              <a:buNone/>
              <a:defRPr sz="27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7/18/2025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60" name="TextBox 59"/>
          <p:cNvSpPr txBox="1"/>
          <p:nvPr/>
        </p:nvSpPr>
        <p:spPr>
          <a:xfrm>
            <a:off x="1355268" y="1098591"/>
            <a:ext cx="914400" cy="877164"/>
          </a:xfrm>
          <a:prstGeom prst="rect">
            <a:avLst/>
          </a:prstGeom>
        </p:spPr>
        <p:txBody>
          <a:bodyPr vert="horz" lIns="137160" tIns="68580" rIns="137160" bIns="6858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12000" dirty="0">
                <a:solidFill>
                  <a:schemeClr val="tx1"/>
                </a:solidFill>
                <a:effectLst/>
              </a:rPr>
              <a:t>“</a:t>
            </a:r>
          </a:p>
        </p:txBody>
      </p:sp>
      <p:sp>
        <p:nvSpPr>
          <p:cNvPr id="61" name="TextBox 60"/>
          <p:cNvSpPr txBox="1"/>
          <p:nvPr/>
        </p:nvSpPr>
        <p:spPr>
          <a:xfrm>
            <a:off x="15806055" y="4147458"/>
            <a:ext cx="914400" cy="877164"/>
          </a:xfrm>
          <a:prstGeom prst="rect">
            <a:avLst/>
          </a:prstGeom>
        </p:spPr>
        <p:txBody>
          <a:bodyPr vert="horz" lIns="137160" tIns="68580" rIns="137160" bIns="6858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12000" dirty="0">
                <a:solidFill>
                  <a:schemeClr val="tx1"/>
                </a:solidFill>
                <a:effectLst/>
              </a:rPr>
              <a:t>”</a:t>
            </a:r>
          </a:p>
        </p:txBody>
      </p:sp>
    </p:spTree>
    <p:extLst>
      <p:ext uri="{BB962C8B-B14F-4D97-AF65-F5344CB8AC3E}">
        <p14:creationId xmlns:p14="http://schemas.microsoft.com/office/powerpoint/2010/main" val="6418964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712116" y="3201062"/>
            <a:ext cx="14859002" cy="3767753"/>
          </a:xfrm>
        </p:spPr>
        <p:txBody>
          <a:bodyPr anchor="b">
            <a:normAutofit/>
          </a:bodyPr>
          <a:lstStyle>
            <a:lvl1pPr>
              <a:defRPr sz="5400"/>
            </a:lvl1pPr>
          </a:lstStyle>
          <a:p>
            <a:r>
              <a:rPr lang="en-US"/>
              <a:t>Click to edit Master title style</a:t>
            </a:r>
            <a:endParaRPr lang="en-US" dirty="0"/>
          </a:p>
        </p:txBody>
      </p:sp>
      <p:sp>
        <p:nvSpPr>
          <p:cNvPr id="4" name="Text Placeholder 3"/>
          <p:cNvSpPr>
            <a:spLocks noGrp="1"/>
          </p:cNvSpPr>
          <p:nvPr>
            <p:ph type="body" sz="half" idx="2"/>
          </p:nvPr>
        </p:nvSpPr>
        <p:spPr>
          <a:xfrm>
            <a:off x="1712047" y="6986483"/>
            <a:ext cx="14856758" cy="1710966"/>
          </a:xfrm>
        </p:spPr>
        <p:txBody>
          <a:bodyPr anchor="t">
            <a:normAutofit/>
          </a:bodyPr>
          <a:lstStyle>
            <a:lvl1pPr marL="0" indent="0">
              <a:buNone/>
              <a:defRPr sz="27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7/18/2025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0039872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712120" y="914400"/>
            <a:ext cx="14858997" cy="28575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712116" y="4011695"/>
            <a:ext cx="4795349" cy="1028700"/>
          </a:xfrm>
        </p:spPr>
        <p:txBody>
          <a:bodyPr anchor="b">
            <a:noAutofit/>
          </a:bodyPr>
          <a:lstStyle>
            <a:lvl1pPr marL="0" indent="0">
              <a:lnSpc>
                <a:spcPct val="90000"/>
              </a:lnSpc>
              <a:buNone/>
              <a:defRPr sz="3600" b="0" cap="all" baseline="0">
                <a:solidFill>
                  <a:schemeClr val="tx1"/>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8" name="Text Placeholder 3"/>
          <p:cNvSpPr>
            <a:spLocks noGrp="1"/>
          </p:cNvSpPr>
          <p:nvPr>
            <p:ph type="body" sz="half" idx="15"/>
          </p:nvPr>
        </p:nvSpPr>
        <p:spPr>
          <a:xfrm>
            <a:off x="1691878" y="5040395"/>
            <a:ext cx="4813103" cy="3646404"/>
          </a:xfrm>
        </p:spPr>
        <p:txBody>
          <a:bodyPr anchor="t">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9" name="Text Placeholder 4"/>
          <p:cNvSpPr>
            <a:spLocks noGrp="1"/>
          </p:cNvSpPr>
          <p:nvPr>
            <p:ph type="body" sz="quarter" idx="3"/>
          </p:nvPr>
        </p:nvSpPr>
        <p:spPr>
          <a:xfrm>
            <a:off x="6772150" y="4016453"/>
            <a:ext cx="4776578" cy="1028700"/>
          </a:xfrm>
        </p:spPr>
        <p:txBody>
          <a:bodyPr anchor="b">
            <a:noAutofit/>
          </a:bodyPr>
          <a:lstStyle>
            <a:lvl1pPr marL="0" indent="0">
              <a:lnSpc>
                <a:spcPct val="90000"/>
              </a:lnSpc>
              <a:buNone/>
              <a:defRPr sz="3600" b="0" cap="all" baseline="0">
                <a:solidFill>
                  <a:schemeClr val="tx1"/>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10" name="Text Placeholder 3"/>
          <p:cNvSpPr>
            <a:spLocks noGrp="1"/>
          </p:cNvSpPr>
          <p:nvPr>
            <p:ph type="body" sz="half" idx="16"/>
          </p:nvPr>
        </p:nvSpPr>
        <p:spPr>
          <a:xfrm>
            <a:off x="6756320" y="5045153"/>
            <a:ext cx="4793745" cy="3646404"/>
          </a:xfrm>
        </p:spPr>
        <p:txBody>
          <a:bodyPr anchor="t">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11" name="Text Placeholder 4"/>
          <p:cNvSpPr>
            <a:spLocks noGrp="1"/>
          </p:cNvSpPr>
          <p:nvPr>
            <p:ph type="body" sz="quarter" idx="13"/>
          </p:nvPr>
        </p:nvSpPr>
        <p:spPr>
          <a:xfrm>
            <a:off x="11778663" y="4011695"/>
            <a:ext cx="4792452" cy="1028700"/>
          </a:xfrm>
        </p:spPr>
        <p:txBody>
          <a:bodyPr anchor="b">
            <a:noAutofit/>
          </a:bodyPr>
          <a:lstStyle>
            <a:lvl1pPr marL="0" indent="0">
              <a:lnSpc>
                <a:spcPct val="90000"/>
              </a:lnSpc>
              <a:buNone/>
              <a:defRPr sz="3600" b="0" cap="all" baseline="0">
                <a:solidFill>
                  <a:schemeClr val="tx1"/>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12" name="Text Placeholder 3"/>
          <p:cNvSpPr>
            <a:spLocks noGrp="1"/>
          </p:cNvSpPr>
          <p:nvPr>
            <p:ph type="body" sz="half" idx="17"/>
          </p:nvPr>
        </p:nvSpPr>
        <p:spPr>
          <a:xfrm>
            <a:off x="11778663" y="5040395"/>
            <a:ext cx="4792452" cy="3646404"/>
          </a:xfrm>
        </p:spPr>
        <p:txBody>
          <a:bodyPr anchor="t">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3" name="Date Placeholder 2"/>
          <p:cNvSpPr>
            <a:spLocks noGrp="1"/>
          </p:cNvSpPr>
          <p:nvPr>
            <p:ph type="dt" sz="half" idx="10"/>
          </p:nvPr>
        </p:nvSpPr>
        <p:spPr/>
        <p:txBody>
          <a:bodyPr/>
          <a:lstStyle/>
          <a:p>
            <a:fld id="{1D8BD707-D9CF-40AE-B4C6-C98DA3205C09}" type="datetimeFigureOut">
              <a:rPr lang="en-US" smtClean="0"/>
              <a:pPr/>
              <a:t>7/18/2025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9274272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712117" y="914400"/>
            <a:ext cx="14858999" cy="28575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712120" y="6606894"/>
            <a:ext cx="4792860" cy="864393"/>
          </a:xfrm>
        </p:spPr>
        <p:txBody>
          <a:bodyPr anchor="b">
            <a:noAutofit/>
          </a:bodyPr>
          <a:lstStyle>
            <a:lvl1pPr marL="0" indent="0">
              <a:lnSpc>
                <a:spcPct val="90000"/>
              </a:lnSpc>
              <a:buNone/>
              <a:defRPr sz="3000" b="0" cap="all" baseline="0">
                <a:solidFill>
                  <a:schemeClr val="tx1"/>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20" name="Picture Placeholder 2"/>
          <p:cNvSpPr>
            <a:spLocks noGrp="1" noChangeAspect="1"/>
          </p:cNvSpPr>
          <p:nvPr>
            <p:ph type="pic" idx="15"/>
          </p:nvPr>
        </p:nvSpPr>
        <p:spPr>
          <a:xfrm>
            <a:off x="1712120" y="4000497"/>
            <a:ext cx="4792860" cy="2286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712120" y="7471288"/>
            <a:ext cx="4792860" cy="1226765"/>
          </a:xfrm>
        </p:spPr>
        <p:txBody>
          <a:bodyPr anchor="t">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22" name="Text Placeholder 4"/>
          <p:cNvSpPr>
            <a:spLocks noGrp="1"/>
          </p:cNvSpPr>
          <p:nvPr>
            <p:ph type="body" sz="quarter" idx="3"/>
          </p:nvPr>
        </p:nvSpPr>
        <p:spPr>
          <a:xfrm>
            <a:off x="6733580" y="6606894"/>
            <a:ext cx="4800600" cy="864393"/>
          </a:xfrm>
        </p:spPr>
        <p:txBody>
          <a:bodyPr anchor="b">
            <a:noAutofit/>
          </a:bodyPr>
          <a:lstStyle>
            <a:lvl1pPr marL="0" indent="0">
              <a:lnSpc>
                <a:spcPct val="90000"/>
              </a:lnSpc>
              <a:buNone/>
              <a:defRPr sz="3000" b="0" cap="all" baseline="0">
                <a:solidFill>
                  <a:schemeClr val="tx1"/>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23" name="Picture Placeholder 2"/>
          <p:cNvSpPr>
            <a:spLocks noGrp="1" noChangeAspect="1"/>
          </p:cNvSpPr>
          <p:nvPr>
            <p:ph type="pic" idx="21"/>
          </p:nvPr>
        </p:nvSpPr>
        <p:spPr>
          <a:xfrm>
            <a:off x="6733580" y="4000497"/>
            <a:ext cx="4798410" cy="2286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6731390" y="7471286"/>
            <a:ext cx="4800600" cy="1215513"/>
          </a:xfrm>
        </p:spPr>
        <p:txBody>
          <a:bodyPr anchor="t">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25" name="Text Placeholder 4"/>
          <p:cNvSpPr>
            <a:spLocks noGrp="1"/>
          </p:cNvSpPr>
          <p:nvPr>
            <p:ph type="body" sz="quarter" idx="13"/>
          </p:nvPr>
        </p:nvSpPr>
        <p:spPr>
          <a:xfrm>
            <a:off x="11778851" y="6606893"/>
            <a:ext cx="4786112" cy="864393"/>
          </a:xfrm>
        </p:spPr>
        <p:txBody>
          <a:bodyPr anchor="b">
            <a:noAutofit/>
          </a:bodyPr>
          <a:lstStyle>
            <a:lvl1pPr marL="0" indent="0">
              <a:lnSpc>
                <a:spcPct val="90000"/>
              </a:lnSpc>
              <a:buNone/>
              <a:defRPr sz="3000" b="0" cap="all" baseline="0">
                <a:solidFill>
                  <a:schemeClr val="tx1"/>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26" name="Picture Placeholder 2"/>
          <p:cNvSpPr>
            <a:spLocks noGrp="1" noChangeAspect="1"/>
          </p:cNvSpPr>
          <p:nvPr>
            <p:ph type="pic" idx="22"/>
          </p:nvPr>
        </p:nvSpPr>
        <p:spPr>
          <a:xfrm>
            <a:off x="11778664" y="4000497"/>
            <a:ext cx="4792454" cy="2286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11778663" y="7471281"/>
            <a:ext cx="4792452" cy="1215518"/>
          </a:xfrm>
        </p:spPr>
        <p:txBody>
          <a:bodyPr anchor="t">
            <a:normAutofit/>
          </a:bodyPr>
          <a:lstStyle>
            <a:lvl1pPr marL="0" indent="0">
              <a:buNone/>
              <a:defRPr sz="2100"/>
            </a:lvl1pPr>
            <a:lvl2pPr marL="685800" indent="0">
              <a:buNone/>
              <a:defRPr sz="1800"/>
            </a:lvl2pPr>
            <a:lvl3pPr marL="1371600" indent="0">
              <a:buNone/>
              <a:defRPr sz="1500"/>
            </a:lvl3pPr>
            <a:lvl4pPr marL="2057400" indent="0">
              <a:buNone/>
              <a:defRPr sz="1350"/>
            </a:lvl4pPr>
            <a:lvl5pPr marL="2743200" indent="0">
              <a:buNone/>
              <a:defRPr sz="1350"/>
            </a:lvl5pPr>
            <a:lvl6pPr marL="3429000" indent="0">
              <a:buNone/>
              <a:defRPr sz="1350"/>
            </a:lvl6pPr>
            <a:lvl7pPr marL="4114800" indent="0">
              <a:buNone/>
              <a:defRPr sz="1350"/>
            </a:lvl7pPr>
            <a:lvl8pPr marL="4800600" indent="0">
              <a:buNone/>
              <a:defRPr sz="1350"/>
            </a:lvl8pPr>
            <a:lvl9pPr marL="5486400" indent="0">
              <a:buNone/>
              <a:defRPr sz="1350"/>
            </a:lvl9pPr>
          </a:lstStyle>
          <a:p>
            <a:pPr lvl="0"/>
            <a:r>
              <a:rPr lang="en-US"/>
              <a:t>Click to edit Master text styles</a:t>
            </a:r>
          </a:p>
        </p:txBody>
      </p:sp>
      <p:sp>
        <p:nvSpPr>
          <p:cNvPr id="3" name="Date Placeholder 2"/>
          <p:cNvSpPr>
            <a:spLocks noGrp="1"/>
          </p:cNvSpPr>
          <p:nvPr>
            <p:ph type="dt" sz="half" idx="10"/>
          </p:nvPr>
        </p:nvSpPr>
        <p:spPr/>
        <p:txBody>
          <a:bodyPr/>
          <a:lstStyle/>
          <a:p>
            <a:fld id="{1D8BD707-D9CF-40AE-B4C6-C98DA3205C09}" type="datetimeFigureOut">
              <a:rPr lang="en-US" smtClean="0"/>
              <a:pPr/>
              <a:t>7/18/2025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1184957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7/18/2025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8273906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563601" y="914399"/>
            <a:ext cx="3007517" cy="777240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712115" y="914399"/>
            <a:ext cx="11622885" cy="777240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7/18/2025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591626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7/18/2025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3319961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712117" y="2128840"/>
            <a:ext cx="14859000" cy="4279106"/>
          </a:xfrm>
        </p:spPr>
        <p:txBody>
          <a:bodyPr anchor="b">
            <a:normAutofit/>
          </a:bodyPr>
          <a:lstStyle>
            <a:lvl1pPr>
              <a:defRPr sz="5400"/>
            </a:lvl1pPr>
          </a:lstStyle>
          <a:p>
            <a:r>
              <a:rPr lang="en-US"/>
              <a:t>Click to edit Master title style</a:t>
            </a:r>
            <a:endParaRPr lang="en-US" dirty="0"/>
          </a:p>
        </p:txBody>
      </p:sp>
      <p:sp>
        <p:nvSpPr>
          <p:cNvPr id="3" name="Text Placeholder 2"/>
          <p:cNvSpPr>
            <a:spLocks noGrp="1"/>
          </p:cNvSpPr>
          <p:nvPr>
            <p:ph type="body" idx="1"/>
          </p:nvPr>
        </p:nvSpPr>
        <p:spPr>
          <a:xfrm>
            <a:off x="1712117" y="6636543"/>
            <a:ext cx="14859000" cy="2062164"/>
          </a:xfrm>
        </p:spPr>
        <p:txBody>
          <a:bodyPr>
            <a:normAutofit/>
          </a:bodyPr>
          <a:lstStyle>
            <a:lvl1pPr marL="0" indent="0">
              <a:buNone/>
              <a:defRPr sz="2700" cap="all" baseline="0">
                <a:solidFill>
                  <a:schemeClr val="tx1">
                    <a:tint val="75000"/>
                  </a:schemeClr>
                </a:solidFill>
              </a:defRPr>
            </a:lvl1pPr>
            <a:lvl2pPr marL="685800" indent="0">
              <a:buNone/>
              <a:defRPr sz="2700">
                <a:solidFill>
                  <a:schemeClr val="tx1">
                    <a:tint val="75000"/>
                  </a:schemeClr>
                </a:solidFill>
              </a:defRPr>
            </a:lvl2pPr>
            <a:lvl3pPr marL="1371600" indent="0">
              <a:buNone/>
              <a:defRPr sz="2700">
                <a:solidFill>
                  <a:schemeClr val="tx1">
                    <a:tint val="75000"/>
                  </a:schemeClr>
                </a:solidFill>
              </a:defRPr>
            </a:lvl3pPr>
            <a:lvl4pPr marL="2057400" indent="0">
              <a:buNone/>
              <a:defRPr sz="2400">
                <a:solidFill>
                  <a:schemeClr val="tx1">
                    <a:tint val="75000"/>
                  </a:schemeClr>
                </a:solidFill>
              </a:defRPr>
            </a:lvl4pPr>
            <a:lvl5pPr marL="2743200" indent="0">
              <a:buNone/>
              <a:defRPr sz="2400">
                <a:solidFill>
                  <a:schemeClr val="tx1">
                    <a:tint val="75000"/>
                  </a:schemeClr>
                </a:solidFill>
              </a:defRPr>
            </a:lvl5pPr>
            <a:lvl6pPr marL="3429000" indent="0">
              <a:buNone/>
              <a:defRPr sz="2400">
                <a:solidFill>
                  <a:schemeClr val="tx1">
                    <a:tint val="75000"/>
                  </a:schemeClr>
                </a:solidFill>
              </a:defRPr>
            </a:lvl6pPr>
            <a:lvl7pPr marL="4114800" indent="0">
              <a:buNone/>
              <a:defRPr sz="2400">
                <a:solidFill>
                  <a:schemeClr val="tx1">
                    <a:tint val="75000"/>
                  </a:schemeClr>
                </a:solidFill>
              </a:defRPr>
            </a:lvl7pPr>
            <a:lvl8pPr marL="4800600" indent="0">
              <a:buNone/>
              <a:defRPr sz="2400">
                <a:solidFill>
                  <a:schemeClr val="tx1">
                    <a:tint val="75000"/>
                  </a:schemeClr>
                </a:solidFill>
              </a:defRPr>
            </a:lvl8pPr>
            <a:lvl9pPr marL="5486400" indent="0">
              <a:buNone/>
              <a:defRPr sz="2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059756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712116" y="3374229"/>
            <a:ext cx="7317584" cy="53125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9258301" y="3374229"/>
            <a:ext cx="7312817" cy="53125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7/18/2025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2007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712117" y="928690"/>
            <a:ext cx="14859000" cy="2216942"/>
          </a:xfrm>
        </p:spPr>
        <p:txBody>
          <a:bodyPr/>
          <a:lstStyle/>
          <a:p>
            <a:r>
              <a:rPr lang="en-US"/>
              <a:t>Click to edit Master title style</a:t>
            </a:r>
            <a:endParaRPr lang="en-US" dirty="0"/>
          </a:p>
        </p:txBody>
      </p:sp>
      <p:sp>
        <p:nvSpPr>
          <p:cNvPr id="3" name="Text Placeholder 2"/>
          <p:cNvSpPr>
            <a:spLocks noGrp="1"/>
          </p:cNvSpPr>
          <p:nvPr>
            <p:ph type="body" idx="1"/>
          </p:nvPr>
        </p:nvSpPr>
        <p:spPr>
          <a:xfrm>
            <a:off x="2055029" y="3374229"/>
            <a:ext cx="6974675" cy="1235868"/>
          </a:xfrm>
        </p:spPr>
        <p:txBody>
          <a:bodyPr anchor="b"/>
          <a:lstStyle>
            <a:lvl1pPr marL="0" indent="0">
              <a:lnSpc>
                <a:spcPct val="90000"/>
              </a:lnSpc>
              <a:buNone/>
              <a:defRPr sz="3600" b="0" cap="all" baseline="0">
                <a:solidFill>
                  <a:schemeClr val="tx1"/>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4" name="Content Placeholder 3"/>
          <p:cNvSpPr>
            <a:spLocks noGrp="1"/>
          </p:cNvSpPr>
          <p:nvPr>
            <p:ph sz="half" idx="2"/>
          </p:nvPr>
        </p:nvSpPr>
        <p:spPr>
          <a:xfrm>
            <a:off x="1712116" y="4610096"/>
            <a:ext cx="7317587" cy="407670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9601212" y="3374228"/>
            <a:ext cx="6969903" cy="1235868"/>
          </a:xfrm>
        </p:spPr>
        <p:txBody>
          <a:bodyPr anchor="b"/>
          <a:lstStyle>
            <a:lvl1pPr marL="0" indent="0">
              <a:lnSpc>
                <a:spcPct val="90000"/>
              </a:lnSpc>
              <a:buNone/>
              <a:defRPr sz="3600" b="0" cap="all" baseline="0">
                <a:solidFill>
                  <a:schemeClr val="tx1"/>
                </a:solidFill>
              </a:defRPr>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6" name="Content Placeholder 5"/>
          <p:cNvSpPr>
            <a:spLocks noGrp="1"/>
          </p:cNvSpPr>
          <p:nvPr>
            <p:ph sz="quarter" idx="4"/>
          </p:nvPr>
        </p:nvSpPr>
        <p:spPr>
          <a:xfrm>
            <a:off x="9258300" y="4610096"/>
            <a:ext cx="7312815" cy="407670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7/18/2025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2319834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7/18/2025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6764774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7/18/2025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9269154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20058" y="914402"/>
            <a:ext cx="5784056" cy="2459826"/>
          </a:xfrm>
        </p:spPr>
        <p:txBody>
          <a:bodyPr anchor="b"/>
          <a:lstStyle>
            <a:lvl1pPr>
              <a:defRPr sz="4800"/>
            </a:lvl1pPr>
          </a:lstStyle>
          <a:p>
            <a:r>
              <a:rPr lang="en-US"/>
              <a:t>Click to edit Master title style</a:t>
            </a:r>
            <a:endParaRPr lang="en-US" dirty="0"/>
          </a:p>
        </p:txBody>
      </p:sp>
      <p:sp>
        <p:nvSpPr>
          <p:cNvPr id="3" name="Content Placeholder 2"/>
          <p:cNvSpPr>
            <a:spLocks noGrp="1"/>
          </p:cNvSpPr>
          <p:nvPr>
            <p:ph idx="1"/>
          </p:nvPr>
        </p:nvSpPr>
        <p:spPr>
          <a:xfrm>
            <a:off x="7734301" y="888999"/>
            <a:ext cx="8836814" cy="7797801"/>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720058" y="3374229"/>
            <a:ext cx="5784056" cy="5312571"/>
          </a:xfrm>
        </p:spPr>
        <p:txBody>
          <a:bodyPr/>
          <a:lstStyle>
            <a:lvl1pPr marL="0" indent="0">
              <a:buNone/>
              <a:defRPr sz="24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7/18/2025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3296540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12120" y="914400"/>
            <a:ext cx="8901762" cy="2459829"/>
          </a:xfrm>
        </p:spPr>
        <p:txBody>
          <a:bodyPr anchor="b"/>
          <a:lstStyle>
            <a:lvl1pPr>
              <a:defRPr sz="4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071082" y="914402"/>
            <a:ext cx="5500035" cy="77723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4800"/>
            </a:lvl1pPr>
            <a:lvl2pPr marL="685800" indent="0">
              <a:buNone/>
              <a:defRPr sz="4200"/>
            </a:lvl2pPr>
            <a:lvl3pPr marL="1371600" indent="0">
              <a:buNone/>
              <a:defRPr sz="3600"/>
            </a:lvl3pPr>
            <a:lvl4pPr marL="2057400" indent="0">
              <a:buNone/>
              <a:defRPr sz="3000"/>
            </a:lvl4pPr>
            <a:lvl5pPr marL="2743200" indent="0">
              <a:buNone/>
              <a:defRPr sz="3000"/>
            </a:lvl5pPr>
            <a:lvl6pPr marL="3429000" indent="0">
              <a:buNone/>
              <a:defRPr sz="3000"/>
            </a:lvl6pPr>
            <a:lvl7pPr marL="4114800" indent="0">
              <a:buNone/>
              <a:defRPr sz="3000"/>
            </a:lvl7pPr>
            <a:lvl8pPr marL="4800600" indent="0">
              <a:buNone/>
              <a:defRPr sz="3000"/>
            </a:lvl8pPr>
            <a:lvl9pPr marL="5486400" indent="0">
              <a:buNone/>
              <a:defRPr sz="3000"/>
            </a:lvl9pPr>
          </a:lstStyle>
          <a:p>
            <a:r>
              <a:rPr lang="en-US"/>
              <a:t>Click icon to add picture</a:t>
            </a:r>
            <a:endParaRPr lang="en-US" dirty="0"/>
          </a:p>
        </p:txBody>
      </p:sp>
      <p:sp>
        <p:nvSpPr>
          <p:cNvPr id="4" name="Text Placeholder 3"/>
          <p:cNvSpPr>
            <a:spLocks noGrp="1"/>
          </p:cNvSpPr>
          <p:nvPr>
            <p:ph type="body" sz="half" idx="2"/>
          </p:nvPr>
        </p:nvSpPr>
        <p:spPr>
          <a:xfrm>
            <a:off x="1712116" y="3374229"/>
            <a:ext cx="8901767" cy="5312571"/>
          </a:xfrm>
        </p:spPr>
        <p:txBody>
          <a:bodyPr/>
          <a:lstStyle>
            <a:lvl1pPr marL="0" indent="0">
              <a:buNone/>
              <a:defRPr sz="24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7/18/2025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13681814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rgbClr val="4874B0">
                <a:alpha val="100000"/>
              </a:srgbClr>
            </a:gs>
            <a:gs pos="100000">
              <a:srgbClr val="053371">
                <a:alpha val="100000"/>
              </a:srgbClr>
            </a:gs>
          </a:gsLst>
          <a:path path="circle">
            <a:fillToRect r="100000" b="100000"/>
          </a:path>
          <a:tileRect l="-100000" t="-100000"/>
        </a:gradFill>
        <a:effectLst/>
      </p:bgPr>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1" y="-1"/>
            <a:ext cx="18288005" cy="10287002"/>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21432" y="1"/>
            <a:ext cx="18080832" cy="10287002"/>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712120" y="927777"/>
            <a:ext cx="14858997" cy="2217855"/>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712119" y="3374230"/>
            <a:ext cx="14858999" cy="531257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185382" y="8824915"/>
            <a:ext cx="4114800" cy="547688"/>
          </a:xfrm>
          <a:prstGeom prst="rect">
            <a:avLst/>
          </a:prstGeom>
        </p:spPr>
        <p:txBody>
          <a:bodyPr vert="horz" lIns="91440" tIns="45720" rIns="91440" bIns="45720" rtlCol="0" anchor="ctr"/>
          <a:lstStyle>
            <a:lvl1pPr algn="r">
              <a:defRPr sz="1575">
                <a:solidFill>
                  <a:schemeClr val="tx1">
                    <a:tint val="75000"/>
                  </a:schemeClr>
                </a:solidFill>
              </a:defRPr>
            </a:lvl1pPr>
          </a:lstStyle>
          <a:p>
            <a:fld id="{1D8BD707-D9CF-40AE-B4C6-C98DA3205C09}" type="datetimeFigureOut">
              <a:rPr lang="en-US" smtClean="0"/>
              <a:pPr/>
              <a:t>7/18/2025</a:t>
            </a:fld>
            <a:endParaRPr lang="en-US"/>
          </a:p>
        </p:txBody>
      </p:sp>
      <p:sp>
        <p:nvSpPr>
          <p:cNvPr id="5" name="Footer Placeholder 4"/>
          <p:cNvSpPr>
            <a:spLocks noGrp="1"/>
          </p:cNvSpPr>
          <p:nvPr>
            <p:ph type="ftr" sz="quarter" idx="3"/>
          </p:nvPr>
        </p:nvSpPr>
        <p:spPr>
          <a:xfrm>
            <a:off x="1712117" y="8824913"/>
            <a:ext cx="9358964" cy="547688"/>
          </a:xfrm>
          <a:prstGeom prst="rect">
            <a:avLst/>
          </a:prstGeom>
        </p:spPr>
        <p:txBody>
          <a:bodyPr vert="horz" lIns="91440" tIns="45720" rIns="91440" bIns="45720" rtlCol="0" anchor="ctr"/>
          <a:lstStyle>
            <a:lvl1pPr algn="l">
              <a:defRPr sz="1575"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5414482" y="8824912"/>
            <a:ext cx="1156634" cy="547688"/>
          </a:xfrm>
          <a:prstGeom prst="rect">
            <a:avLst/>
          </a:prstGeom>
        </p:spPr>
        <p:txBody>
          <a:bodyPr vert="horz" lIns="91440" tIns="45720" rIns="91440" bIns="45720" rtlCol="0" anchor="ctr"/>
          <a:lstStyle>
            <a:lvl1pPr algn="r">
              <a:defRPr sz="1575">
                <a:solidFill>
                  <a:schemeClr val="tx1">
                    <a:tint val="75000"/>
                  </a:schemeClr>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1583142172"/>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l" defTabSz="1371600" rtl="0" eaLnBrk="1" latinLnBrk="0" hangingPunct="1">
        <a:lnSpc>
          <a:spcPct val="90000"/>
        </a:lnSpc>
        <a:spcBef>
          <a:spcPct val="0"/>
        </a:spcBef>
        <a:buNone/>
        <a:defRPr sz="5400" kern="1200" cap="all" baseline="0">
          <a:solidFill>
            <a:schemeClr val="tx1"/>
          </a:solidFill>
          <a:latin typeface="+mj-lt"/>
          <a:ea typeface="+mj-ea"/>
          <a:cs typeface="+mj-cs"/>
        </a:defRPr>
      </a:lvl1pPr>
    </p:titleStyle>
    <p:bodyStyle>
      <a:lvl1pPr marL="342900" indent="-342900" algn="l" defTabSz="1371600" rtl="0" eaLnBrk="1" latinLnBrk="0" hangingPunct="1">
        <a:lnSpc>
          <a:spcPct val="120000"/>
        </a:lnSpc>
        <a:spcBef>
          <a:spcPts val="1500"/>
        </a:spcBef>
        <a:buSzPct val="125000"/>
        <a:buFont typeface="Arial" panose="020B0604020202020204" pitchFamily="34" charset="0"/>
        <a:buChar char="•"/>
        <a:defRPr sz="3600" kern="1200">
          <a:solidFill>
            <a:schemeClr val="tx1"/>
          </a:solidFill>
          <a:latin typeface="+mn-lt"/>
          <a:ea typeface="+mn-ea"/>
          <a:cs typeface="+mn-cs"/>
        </a:defRPr>
      </a:lvl1pPr>
      <a:lvl2pPr marL="1028700" indent="-342900" algn="l" defTabSz="1371600" rtl="0" eaLnBrk="1" latinLnBrk="0" hangingPunct="1">
        <a:lnSpc>
          <a:spcPct val="120000"/>
        </a:lnSpc>
        <a:spcBef>
          <a:spcPts val="750"/>
        </a:spcBef>
        <a:buSzPct val="125000"/>
        <a:buFont typeface="Arial" panose="020B0604020202020204" pitchFamily="34" charset="0"/>
        <a:buChar char="•"/>
        <a:defRPr sz="3000" kern="1200">
          <a:solidFill>
            <a:schemeClr val="tx1"/>
          </a:solidFill>
          <a:latin typeface="+mn-lt"/>
          <a:ea typeface="+mn-ea"/>
          <a:cs typeface="+mn-cs"/>
        </a:defRPr>
      </a:lvl2pPr>
      <a:lvl3pPr marL="1714500" indent="-342900" algn="l" defTabSz="1371600" rtl="0" eaLnBrk="1" latinLnBrk="0" hangingPunct="1">
        <a:lnSpc>
          <a:spcPct val="120000"/>
        </a:lnSpc>
        <a:spcBef>
          <a:spcPts val="750"/>
        </a:spcBef>
        <a:buSzPct val="125000"/>
        <a:buFont typeface="Arial" panose="020B0604020202020204" pitchFamily="34" charset="0"/>
        <a:buChar char="•"/>
        <a:defRPr sz="2700" kern="1200">
          <a:solidFill>
            <a:schemeClr val="tx1"/>
          </a:solidFill>
          <a:latin typeface="+mn-lt"/>
          <a:ea typeface="+mn-ea"/>
          <a:cs typeface="+mn-cs"/>
        </a:defRPr>
      </a:lvl3pPr>
      <a:lvl4pPr marL="2400300" indent="-342900" algn="l" defTabSz="1371600" rtl="0" eaLnBrk="1" latinLnBrk="0" hangingPunct="1">
        <a:lnSpc>
          <a:spcPct val="120000"/>
        </a:lnSpc>
        <a:spcBef>
          <a:spcPts val="750"/>
        </a:spcBef>
        <a:buSzPct val="125000"/>
        <a:buFont typeface="Arial" panose="020B0604020202020204" pitchFamily="34" charset="0"/>
        <a:buChar char="•"/>
        <a:defRPr sz="2400" kern="1200">
          <a:solidFill>
            <a:schemeClr val="tx1"/>
          </a:solidFill>
          <a:latin typeface="+mn-lt"/>
          <a:ea typeface="+mn-ea"/>
          <a:cs typeface="+mn-cs"/>
        </a:defRPr>
      </a:lvl4pPr>
      <a:lvl5pPr marL="3086100" indent="-342900" algn="l" defTabSz="1371600" rtl="0" eaLnBrk="1" latinLnBrk="0" hangingPunct="1">
        <a:lnSpc>
          <a:spcPct val="120000"/>
        </a:lnSpc>
        <a:spcBef>
          <a:spcPts val="750"/>
        </a:spcBef>
        <a:buSzPct val="125000"/>
        <a:buFont typeface="Arial" panose="020B0604020202020204" pitchFamily="34" charset="0"/>
        <a:buChar char="•"/>
        <a:defRPr sz="2400" kern="1200">
          <a:solidFill>
            <a:schemeClr val="tx1"/>
          </a:solidFill>
          <a:latin typeface="+mn-lt"/>
          <a:ea typeface="+mn-ea"/>
          <a:cs typeface="+mn-cs"/>
        </a:defRPr>
      </a:lvl5pPr>
      <a:lvl6pPr marL="3771900" indent="-342900" algn="l" defTabSz="1371600" rtl="0" eaLnBrk="1" latinLnBrk="0" hangingPunct="1">
        <a:lnSpc>
          <a:spcPct val="120000"/>
        </a:lnSpc>
        <a:spcBef>
          <a:spcPts val="750"/>
        </a:spcBef>
        <a:buSzPct val="125000"/>
        <a:buFont typeface="Arial" panose="020B0604020202020204" pitchFamily="34" charset="0"/>
        <a:buChar char="•"/>
        <a:defRPr sz="2100" kern="1200">
          <a:solidFill>
            <a:schemeClr val="tx1"/>
          </a:solidFill>
          <a:latin typeface="+mn-lt"/>
          <a:ea typeface="+mn-ea"/>
          <a:cs typeface="+mn-cs"/>
        </a:defRPr>
      </a:lvl6pPr>
      <a:lvl7pPr marL="4457700" indent="-342900" algn="l" defTabSz="1371600" rtl="0" eaLnBrk="1" latinLnBrk="0" hangingPunct="1">
        <a:lnSpc>
          <a:spcPct val="120000"/>
        </a:lnSpc>
        <a:spcBef>
          <a:spcPts val="750"/>
        </a:spcBef>
        <a:buSzPct val="125000"/>
        <a:buFont typeface="Arial" panose="020B0604020202020204" pitchFamily="34" charset="0"/>
        <a:buChar char="•"/>
        <a:defRPr sz="2100" kern="1200">
          <a:solidFill>
            <a:schemeClr val="tx1"/>
          </a:solidFill>
          <a:latin typeface="+mn-lt"/>
          <a:ea typeface="+mn-ea"/>
          <a:cs typeface="+mn-cs"/>
        </a:defRPr>
      </a:lvl7pPr>
      <a:lvl8pPr marL="5143500" indent="-342900" algn="l" defTabSz="1371600" rtl="0" eaLnBrk="1" latinLnBrk="0" hangingPunct="1">
        <a:lnSpc>
          <a:spcPct val="120000"/>
        </a:lnSpc>
        <a:spcBef>
          <a:spcPts val="750"/>
        </a:spcBef>
        <a:buSzPct val="125000"/>
        <a:buFont typeface="Arial" panose="020B0604020202020204" pitchFamily="34" charset="0"/>
        <a:buChar char="•"/>
        <a:defRPr sz="2100" kern="1200">
          <a:solidFill>
            <a:schemeClr val="tx1"/>
          </a:solidFill>
          <a:latin typeface="+mn-lt"/>
          <a:ea typeface="+mn-ea"/>
          <a:cs typeface="+mn-cs"/>
        </a:defRPr>
      </a:lvl8pPr>
      <a:lvl9pPr marL="5829300" indent="-342900" algn="l" defTabSz="1371600" rtl="0" eaLnBrk="1" latinLnBrk="0" hangingPunct="1">
        <a:lnSpc>
          <a:spcPct val="120000"/>
        </a:lnSpc>
        <a:spcBef>
          <a:spcPts val="750"/>
        </a:spcBef>
        <a:buSzPct val="125000"/>
        <a:buFont typeface="Arial" panose="020B0604020202020204" pitchFamily="34" charset="0"/>
        <a:buChar char="•"/>
        <a:defRPr sz="2100" kern="1200">
          <a:solidFill>
            <a:schemeClr val="tx1"/>
          </a:solidFill>
          <a:latin typeface="+mn-lt"/>
          <a:ea typeface="+mn-ea"/>
          <a:cs typeface="+mn-cs"/>
        </a:defRPr>
      </a:lvl9pPr>
    </p:bodyStyle>
    <p:otherStyle>
      <a:defPPr>
        <a:defRPr lang="en-US"/>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7.xml"/><Relationship Id="rId6" Type="http://schemas.microsoft.com/office/2007/relationships/hdphoto" Target="../media/hdphoto1.wdp"/><Relationship Id="rId5" Type="http://schemas.openxmlformats.org/officeDocument/2006/relationships/image" Target="../media/image6.pn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4.svg"/></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microsoft.com/office/2007/relationships/hdphoto" Target="../media/hdphoto4.wdp"/><Relationship Id="rId3" Type="http://schemas.openxmlformats.org/officeDocument/2006/relationships/image" Target="../media/image9.png"/><Relationship Id="rId7" Type="http://schemas.openxmlformats.org/officeDocument/2006/relationships/image" Target="../media/image11.png"/><Relationship Id="rId2" Type="http://schemas.openxmlformats.org/officeDocument/2006/relationships/image" Target="../media/image5.png"/><Relationship Id="rId1" Type="http://schemas.openxmlformats.org/officeDocument/2006/relationships/slideLayout" Target="../slideLayouts/slideLayout7.xml"/><Relationship Id="rId6" Type="http://schemas.microsoft.com/office/2007/relationships/hdphoto" Target="../media/hdphoto3.wdp"/><Relationship Id="rId5" Type="http://schemas.openxmlformats.org/officeDocument/2006/relationships/image" Target="../media/image10.png"/><Relationship Id="rId4" Type="http://schemas.microsoft.com/office/2007/relationships/hdphoto" Target="../media/hdphoto2.wdp"/></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6635353" y="6637609"/>
            <a:ext cx="8572348" cy="4043501"/>
          </a:xfrm>
          <a:custGeom>
            <a:avLst/>
            <a:gdLst/>
            <a:ahLst/>
            <a:cxnLst/>
            <a:rect l="l" t="t" r="r" b="b"/>
            <a:pathLst>
              <a:path w="8572348" h="4043501">
                <a:moveTo>
                  <a:pt x="0" y="0"/>
                </a:moveTo>
                <a:lnTo>
                  <a:pt x="8572348" y="0"/>
                </a:lnTo>
                <a:lnTo>
                  <a:pt x="8572348" y="4043501"/>
                </a:lnTo>
                <a:lnTo>
                  <a:pt x="0" y="404350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3" name="Freeform 3"/>
          <p:cNvSpPr/>
          <p:nvPr/>
        </p:nvSpPr>
        <p:spPr>
          <a:xfrm>
            <a:off x="14081354" y="1028700"/>
            <a:ext cx="4282420" cy="8229600"/>
          </a:xfrm>
          <a:custGeom>
            <a:avLst/>
            <a:gdLst/>
            <a:ahLst/>
            <a:cxnLst/>
            <a:rect l="l" t="t" r="r" b="b"/>
            <a:pathLst>
              <a:path w="4282420" h="8229600">
                <a:moveTo>
                  <a:pt x="0" y="0"/>
                </a:moveTo>
                <a:lnTo>
                  <a:pt x="4282420" y="0"/>
                </a:lnTo>
                <a:lnTo>
                  <a:pt x="4282420" y="8229600"/>
                </a:lnTo>
                <a:lnTo>
                  <a:pt x="0" y="8229600"/>
                </a:lnTo>
                <a:lnTo>
                  <a:pt x="0" y="0"/>
                </a:lnTo>
                <a:close/>
              </a:path>
            </a:pathLst>
          </a:custGeom>
          <a:blipFill>
            <a:blip r:embed="rId4"/>
            <a:stretch>
              <a:fillRect/>
            </a:stretch>
          </a:blipFill>
        </p:spPr>
        <p:txBody>
          <a:bodyPr/>
          <a:lstStyle/>
          <a:p>
            <a:endParaRPr lang="en-US" dirty="0"/>
          </a:p>
        </p:txBody>
      </p:sp>
      <p:sp>
        <p:nvSpPr>
          <p:cNvPr id="4" name="Freeform 4"/>
          <p:cNvSpPr/>
          <p:nvPr/>
        </p:nvSpPr>
        <p:spPr>
          <a:xfrm flipH="1">
            <a:off x="0" y="1028700"/>
            <a:ext cx="4282420" cy="8229600"/>
          </a:xfrm>
          <a:custGeom>
            <a:avLst/>
            <a:gdLst/>
            <a:ahLst/>
            <a:cxnLst/>
            <a:rect l="l" t="t" r="r" b="b"/>
            <a:pathLst>
              <a:path w="4282420" h="8229600">
                <a:moveTo>
                  <a:pt x="4282420" y="0"/>
                </a:moveTo>
                <a:lnTo>
                  <a:pt x="0" y="0"/>
                </a:lnTo>
                <a:lnTo>
                  <a:pt x="0" y="8229600"/>
                </a:lnTo>
                <a:lnTo>
                  <a:pt x="4282420" y="8229600"/>
                </a:lnTo>
                <a:lnTo>
                  <a:pt x="4282420" y="0"/>
                </a:lnTo>
                <a:close/>
              </a:path>
            </a:pathLst>
          </a:custGeom>
          <a:blipFill>
            <a:blip r:embed="rId4"/>
            <a:stretch>
              <a:fillRect/>
            </a:stretch>
          </a:blipFill>
        </p:spPr>
        <p:txBody>
          <a:bodyPr/>
          <a:lstStyle/>
          <a:p>
            <a:endParaRPr lang="en-US"/>
          </a:p>
        </p:txBody>
      </p:sp>
      <p:sp>
        <p:nvSpPr>
          <p:cNvPr id="5" name="TextBox 5"/>
          <p:cNvSpPr txBox="1"/>
          <p:nvPr/>
        </p:nvSpPr>
        <p:spPr>
          <a:xfrm>
            <a:off x="2356792" y="4098641"/>
            <a:ext cx="13574416" cy="4669227"/>
          </a:xfrm>
          <a:prstGeom prst="rect">
            <a:avLst/>
          </a:prstGeom>
        </p:spPr>
        <p:txBody>
          <a:bodyPr lIns="0" tIns="0" rIns="0" bIns="0" rtlCol="0" anchor="t">
            <a:spAutoFit/>
          </a:bodyPr>
          <a:lstStyle/>
          <a:p>
            <a:pPr algn="ctr">
              <a:lnSpc>
                <a:spcPts val="12049"/>
              </a:lnSpc>
            </a:pPr>
            <a:r>
              <a:rPr lang="en-US" sz="8000" spc="1136" dirty="0">
                <a:solidFill>
                  <a:srgbClr val="FFFFFF"/>
                </a:solidFill>
                <a:latin typeface="League Spartan"/>
                <a:ea typeface="League Spartan"/>
                <a:cs typeface="League Spartan"/>
                <a:sym typeface="League Spartan"/>
              </a:rPr>
              <a:t>TRM Compliance Check</a:t>
            </a:r>
          </a:p>
          <a:p>
            <a:pPr algn="ctr">
              <a:lnSpc>
                <a:spcPts val="12049"/>
              </a:lnSpc>
            </a:pPr>
            <a:endParaRPr lang="en-US" sz="11367" spc="1136" dirty="0">
              <a:solidFill>
                <a:srgbClr val="FFFFFF"/>
              </a:solidFill>
              <a:latin typeface="League Spartan"/>
              <a:ea typeface="League Spartan"/>
              <a:cs typeface="League Spartan"/>
              <a:sym typeface="League Spartan"/>
            </a:endParaRPr>
          </a:p>
        </p:txBody>
      </p:sp>
      <p:sp>
        <p:nvSpPr>
          <p:cNvPr id="6" name="Freeform 6"/>
          <p:cNvSpPr/>
          <p:nvPr/>
        </p:nvSpPr>
        <p:spPr>
          <a:xfrm>
            <a:off x="12467517" y="6745731"/>
            <a:ext cx="8572348" cy="4043501"/>
          </a:xfrm>
          <a:custGeom>
            <a:avLst/>
            <a:gdLst/>
            <a:ahLst/>
            <a:cxnLst/>
            <a:rect l="l" t="t" r="r" b="b"/>
            <a:pathLst>
              <a:path w="8572348" h="4043501">
                <a:moveTo>
                  <a:pt x="0" y="0"/>
                </a:moveTo>
                <a:lnTo>
                  <a:pt x="8572348" y="0"/>
                </a:lnTo>
                <a:lnTo>
                  <a:pt x="8572348" y="4043501"/>
                </a:lnTo>
                <a:lnTo>
                  <a:pt x="0" y="404350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8" name="TextBox 8"/>
          <p:cNvSpPr txBox="1"/>
          <p:nvPr/>
        </p:nvSpPr>
        <p:spPr>
          <a:xfrm>
            <a:off x="5383481" y="7235539"/>
            <a:ext cx="8231859" cy="1188659"/>
          </a:xfrm>
          <a:prstGeom prst="rect">
            <a:avLst/>
          </a:prstGeom>
        </p:spPr>
        <p:txBody>
          <a:bodyPr lIns="0" tIns="0" rIns="0" bIns="0" rtlCol="0" anchor="t">
            <a:spAutoFit/>
          </a:bodyPr>
          <a:lstStyle/>
          <a:p>
            <a:pPr algn="ctr">
              <a:lnSpc>
                <a:spcPts val="4772"/>
              </a:lnSpc>
            </a:pPr>
            <a:r>
              <a:rPr lang="en-US" sz="3600" spc="1136" dirty="0">
                <a:solidFill>
                  <a:srgbClr val="FFFFFF"/>
                </a:solidFill>
                <a:latin typeface="League Spartan"/>
                <a:ea typeface="League Spartan"/>
                <a:cs typeface="League Spartan"/>
                <a:sym typeface="League Spartan"/>
              </a:rPr>
              <a:t>Naod Abraham</a:t>
            </a:r>
          </a:p>
          <a:p>
            <a:pPr algn="ctr">
              <a:lnSpc>
                <a:spcPts val="4772"/>
              </a:lnSpc>
            </a:pPr>
            <a:endParaRPr lang="en-US" sz="3818" spc="381" dirty="0">
              <a:solidFill>
                <a:srgbClr val="FFFFFF"/>
              </a:solidFill>
              <a:latin typeface="Arimo"/>
              <a:ea typeface="Arimo"/>
              <a:cs typeface="Arimo"/>
              <a:sym typeface="Arimo"/>
            </a:endParaRPr>
          </a:p>
        </p:txBody>
      </p:sp>
      <p:sp>
        <p:nvSpPr>
          <p:cNvPr id="9" name="Freeform 9"/>
          <p:cNvSpPr/>
          <p:nvPr/>
        </p:nvSpPr>
        <p:spPr>
          <a:xfrm>
            <a:off x="216243" y="6637609"/>
            <a:ext cx="8572348" cy="4043501"/>
          </a:xfrm>
          <a:custGeom>
            <a:avLst/>
            <a:gdLst/>
            <a:ahLst/>
            <a:cxnLst/>
            <a:rect l="l" t="t" r="r" b="b"/>
            <a:pathLst>
              <a:path w="8572348" h="4043501">
                <a:moveTo>
                  <a:pt x="0" y="0"/>
                </a:moveTo>
                <a:lnTo>
                  <a:pt x="8572348" y="0"/>
                </a:lnTo>
                <a:lnTo>
                  <a:pt x="8572348" y="4043501"/>
                </a:lnTo>
                <a:lnTo>
                  <a:pt x="0" y="4043501"/>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pic>
        <p:nvPicPr>
          <p:cNvPr id="2058" name="Picture 10" descr="Python logo, png | PNGWing">
            <a:extLst>
              <a:ext uri="{FF2B5EF4-FFF2-40B4-BE49-F238E27FC236}">
                <a16:creationId xmlns:a16="http://schemas.microsoft.com/office/drawing/2014/main" id="{1330B635-A56E-58D1-D240-84A8AC8986B2}"/>
              </a:ext>
            </a:extLst>
          </p:cNvPr>
          <p:cNvPicPr>
            <a:picLocks noChangeAspect="1" noChangeArrowheads="1"/>
          </p:cNvPicPr>
          <p:nvPr/>
        </p:nvPicPr>
        <p:blipFill>
          <a:blip r:embed="rId5">
            <a:extLst>
              <a:ext uri="{BEBA8EAE-BF5A-486C-A8C5-ECC9F3942E4B}">
                <a14:imgProps xmlns:a14="http://schemas.microsoft.com/office/drawing/2010/main">
                  <a14:imgLayer r:embed="rId6">
                    <a14:imgEffect>
                      <a14:backgroundRemoval t="10000" b="90000" l="10000" r="90000">
                        <a14:foregroundMark x1="35978" y1="39844" x2="35978" y2="39844"/>
                      </a14:backgroundRemoval>
                    </a14:imgEffect>
                  </a14:imgLayer>
                </a14:imgProps>
              </a:ext>
              <a:ext uri="{28A0092B-C50C-407E-A947-70E740481C1C}">
                <a14:useLocalDpi xmlns:a14="http://schemas.microsoft.com/office/drawing/2010/main" val="0"/>
              </a:ext>
            </a:extLst>
          </a:blip>
          <a:srcRect/>
          <a:stretch>
            <a:fillRect/>
          </a:stretch>
        </p:blipFill>
        <p:spPr bwMode="auto">
          <a:xfrm>
            <a:off x="14004762" y="7129520"/>
            <a:ext cx="5497857" cy="3059677"/>
          </a:xfrm>
          <a:prstGeom prst="rect">
            <a:avLst/>
          </a:prstGeom>
          <a:noFill/>
          <a:extLst>
            <a:ext uri="{909E8E84-426E-40DD-AFC4-6F175D3DCCD1}">
              <a14:hiddenFill xmlns:a14="http://schemas.microsoft.com/office/drawing/2010/main">
                <a:solidFill>
                  <a:srgbClr val="FFFFFF"/>
                </a:solidFill>
              </a14:hiddenFill>
            </a:ext>
          </a:extLst>
        </p:spPr>
      </p:pic>
      <p:pic>
        <p:nvPicPr>
          <p:cNvPr id="2060" name="Picture 12" descr="SAIC Motor - Wikipedia">
            <a:extLst>
              <a:ext uri="{FF2B5EF4-FFF2-40B4-BE49-F238E27FC236}">
                <a16:creationId xmlns:a16="http://schemas.microsoft.com/office/drawing/2014/main" id="{EE9D1627-B6A7-ED24-4D82-695414E70417}"/>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8191499" y="1028700"/>
            <a:ext cx="1905001" cy="190500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a:off x="8788436" y="-316726"/>
            <a:ext cx="7886994" cy="10920453"/>
          </a:xfrm>
          <a:custGeom>
            <a:avLst/>
            <a:gdLst/>
            <a:ahLst/>
            <a:cxnLst/>
            <a:rect l="l" t="t" r="r" b="b"/>
            <a:pathLst>
              <a:path w="7886994" h="10920453">
                <a:moveTo>
                  <a:pt x="7886994" y="0"/>
                </a:moveTo>
                <a:lnTo>
                  <a:pt x="0" y="0"/>
                </a:lnTo>
                <a:lnTo>
                  <a:pt x="0" y="10920452"/>
                </a:lnTo>
                <a:lnTo>
                  <a:pt x="7886994" y="10920452"/>
                </a:lnTo>
                <a:lnTo>
                  <a:pt x="7886994" y="0"/>
                </a:lnTo>
                <a:close/>
              </a:path>
            </a:pathLst>
          </a:custGeom>
          <a:blipFill>
            <a:blip r:embed="rId2"/>
            <a:stretch>
              <a:fillRect/>
            </a:stretch>
          </a:blipFill>
        </p:spPr>
        <p:txBody>
          <a:bodyPr/>
          <a:lstStyle/>
          <a:p>
            <a:endParaRPr lang="en-US"/>
          </a:p>
        </p:txBody>
      </p:sp>
      <p:grpSp>
        <p:nvGrpSpPr>
          <p:cNvPr id="3" name="Group 3"/>
          <p:cNvGrpSpPr/>
          <p:nvPr/>
        </p:nvGrpSpPr>
        <p:grpSpPr>
          <a:xfrm>
            <a:off x="9144000" y="0"/>
            <a:ext cx="9144000" cy="10287000"/>
            <a:chOff x="0" y="0"/>
            <a:chExt cx="2408296" cy="2709333"/>
          </a:xfrm>
        </p:grpSpPr>
        <p:sp>
          <p:nvSpPr>
            <p:cNvPr id="4" name="Freeform 4"/>
            <p:cNvSpPr/>
            <p:nvPr/>
          </p:nvSpPr>
          <p:spPr>
            <a:xfrm>
              <a:off x="0" y="0"/>
              <a:ext cx="2408296" cy="2709333"/>
            </a:xfrm>
            <a:custGeom>
              <a:avLst/>
              <a:gdLst/>
              <a:ahLst/>
              <a:cxnLst/>
              <a:rect l="l" t="t" r="r" b="b"/>
              <a:pathLst>
                <a:path w="2408296" h="2709333">
                  <a:moveTo>
                    <a:pt x="0" y="0"/>
                  </a:moveTo>
                  <a:lnTo>
                    <a:pt x="2408296" y="0"/>
                  </a:lnTo>
                  <a:lnTo>
                    <a:pt x="2408296" y="2709333"/>
                  </a:lnTo>
                  <a:lnTo>
                    <a:pt x="0" y="2709333"/>
                  </a:lnTo>
                  <a:close/>
                </a:path>
              </a:pathLst>
            </a:custGeom>
            <a:solidFill>
              <a:srgbClr val="FFFFFF"/>
            </a:solidFill>
          </p:spPr>
          <p:txBody>
            <a:bodyPr/>
            <a:lstStyle/>
            <a:p>
              <a:endParaRPr lang="en-US"/>
            </a:p>
          </p:txBody>
        </p:sp>
        <p:sp>
          <p:nvSpPr>
            <p:cNvPr id="5" name="TextBox 5"/>
            <p:cNvSpPr txBox="1"/>
            <p:nvPr/>
          </p:nvSpPr>
          <p:spPr>
            <a:xfrm>
              <a:off x="0" y="-47625"/>
              <a:ext cx="2408296" cy="2756958"/>
            </a:xfrm>
            <a:prstGeom prst="rect">
              <a:avLst/>
            </a:prstGeom>
          </p:spPr>
          <p:txBody>
            <a:bodyPr lIns="50800" tIns="50800" rIns="50800" bIns="50800" rtlCol="0" anchor="ctr"/>
            <a:lstStyle/>
            <a:p>
              <a:pPr algn="ctr">
                <a:lnSpc>
                  <a:spcPts val="2659"/>
                </a:lnSpc>
                <a:spcBef>
                  <a:spcPct val="0"/>
                </a:spcBef>
              </a:pPr>
              <a:endParaRPr/>
            </a:p>
          </p:txBody>
        </p:sp>
      </p:grpSp>
      <p:sp>
        <p:nvSpPr>
          <p:cNvPr id="6" name="TextBox 6"/>
          <p:cNvSpPr txBox="1"/>
          <p:nvPr/>
        </p:nvSpPr>
        <p:spPr>
          <a:xfrm>
            <a:off x="1028700" y="3930106"/>
            <a:ext cx="8115300" cy="4558236"/>
          </a:xfrm>
          <a:prstGeom prst="rect">
            <a:avLst/>
          </a:prstGeom>
        </p:spPr>
        <p:txBody>
          <a:bodyPr lIns="0" tIns="0" rIns="0" bIns="0" rtlCol="0" anchor="t">
            <a:spAutoFit/>
          </a:bodyPr>
          <a:lstStyle/>
          <a:p>
            <a:pPr marL="824737" lvl="1" indent="-412369" algn="l">
              <a:lnSpc>
                <a:spcPts val="7296"/>
              </a:lnSpc>
              <a:buFont typeface="Arial"/>
              <a:buChar char="•"/>
            </a:pPr>
            <a:r>
              <a:rPr lang="en-US" sz="3819" spc="381" dirty="0">
                <a:solidFill>
                  <a:srgbClr val="FFFFFF"/>
                </a:solidFill>
                <a:latin typeface="Arimo"/>
                <a:ea typeface="Arimo"/>
                <a:cs typeface="Arimo"/>
                <a:sym typeface="Arimo"/>
              </a:rPr>
              <a:t>Introduction</a:t>
            </a:r>
          </a:p>
          <a:p>
            <a:pPr marL="824737" lvl="1" indent="-412369" algn="l">
              <a:lnSpc>
                <a:spcPts val="7296"/>
              </a:lnSpc>
              <a:buFont typeface="Arial"/>
              <a:buChar char="•"/>
            </a:pPr>
            <a:r>
              <a:rPr lang="en-US" sz="3819" spc="381" dirty="0">
                <a:solidFill>
                  <a:srgbClr val="FFFFFF"/>
                </a:solidFill>
                <a:latin typeface="Arimo"/>
                <a:ea typeface="Arimo"/>
                <a:cs typeface="Arimo"/>
                <a:sym typeface="Arimo"/>
              </a:rPr>
              <a:t>Key Features and Achievements</a:t>
            </a:r>
          </a:p>
          <a:p>
            <a:pPr marL="824737" lvl="1" indent="-412369" algn="l">
              <a:lnSpc>
                <a:spcPts val="7296"/>
              </a:lnSpc>
              <a:buFont typeface="Arial"/>
              <a:buChar char="•"/>
            </a:pPr>
            <a:r>
              <a:rPr lang="en-US" sz="3819" spc="381" dirty="0">
                <a:solidFill>
                  <a:srgbClr val="FFFFFF"/>
                </a:solidFill>
                <a:latin typeface="Arimo"/>
                <a:ea typeface="Arimo"/>
                <a:cs typeface="Arimo"/>
                <a:sym typeface="Arimo"/>
              </a:rPr>
              <a:t>Challenges and Learnings</a:t>
            </a:r>
          </a:p>
          <a:p>
            <a:pPr marL="824737" lvl="1" indent="-412369" algn="l">
              <a:lnSpc>
                <a:spcPts val="7296"/>
              </a:lnSpc>
              <a:buFont typeface="Arial"/>
              <a:buChar char="•"/>
            </a:pPr>
            <a:r>
              <a:rPr lang="en-US" sz="3819" spc="381" dirty="0">
                <a:solidFill>
                  <a:srgbClr val="FFFFFF"/>
                </a:solidFill>
                <a:latin typeface="Arimo"/>
                <a:ea typeface="Arimo"/>
                <a:cs typeface="Arimo"/>
                <a:sym typeface="Arimo"/>
              </a:rPr>
              <a:t>Sample HTML Results</a:t>
            </a:r>
          </a:p>
        </p:txBody>
      </p:sp>
      <p:sp>
        <p:nvSpPr>
          <p:cNvPr id="8" name="Freeform 8"/>
          <p:cNvSpPr/>
          <p:nvPr/>
        </p:nvSpPr>
        <p:spPr>
          <a:xfrm>
            <a:off x="8944127" y="8134952"/>
            <a:ext cx="6667707" cy="3145099"/>
          </a:xfrm>
          <a:custGeom>
            <a:avLst/>
            <a:gdLst/>
            <a:ahLst/>
            <a:cxnLst/>
            <a:rect l="l" t="t" r="r" b="b"/>
            <a:pathLst>
              <a:path w="6667707" h="3145099">
                <a:moveTo>
                  <a:pt x="0" y="0"/>
                </a:moveTo>
                <a:lnTo>
                  <a:pt x="6667707" y="0"/>
                </a:lnTo>
                <a:lnTo>
                  <a:pt x="6667707" y="3145098"/>
                </a:lnTo>
                <a:lnTo>
                  <a:pt x="0" y="3145098"/>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9" name="Freeform 9"/>
          <p:cNvSpPr/>
          <p:nvPr/>
        </p:nvSpPr>
        <p:spPr>
          <a:xfrm>
            <a:off x="14182621" y="8134952"/>
            <a:ext cx="6667707" cy="3145099"/>
          </a:xfrm>
          <a:custGeom>
            <a:avLst/>
            <a:gdLst/>
            <a:ahLst/>
            <a:cxnLst/>
            <a:rect l="l" t="t" r="r" b="b"/>
            <a:pathLst>
              <a:path w="6667707" h="3145099">
                <a:moveTo>
                  <a:pt x="0" y="0"/>
                </a:moveTo>
                <a:lnTo>
                  <a:pt x="6667708" y="0"/>
                </a:lnTo>
                <a:lnTo>
                  <a:pt x="6667708" y="3145098"/>
                </a:lnTo>
                <a:lnTo>
                  <a:pt x="0" y="3145098"/>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sp>
        <p:nvSpPr>
          <p:cNvPr id="10" name="TextBox 10"/>
          <p:cNvSpPr txBox="1"/>
          <p:nvPr/>
        </p:nvSpPr>
        <p:spPr>
          <a:xfrm>
            <a:off x="1410120" y="1562100"/>
            <a:ext cx="7086415" cy="2266583"/>
          </a:xfrm>
          <a:prstGeom prst="rect">
            <a:avLst/>
          </a:prstGeom>
        </p:spPr>
        <p:txBody>
          <a:bodyPr lIns="0" tIns="0" rIns="0" bIns="0" rtlCol="0" anchor="t">
            <a:spAutoFit/>
          </a:bodyPr>
          <a:lstStyle/>
          <a:p>
            <a:pPr algn="l">
              <a:lnSpc>
                <a:spcPts val="8655"/>
              </a:lnSpc>
            </a:pPr>
            <a:r>
              <a:rPr lang="en-US" sz="8165" spc="816" dirty="0">
                <a:solidFill>
                  <a:srgbClr val="FFFFFF"/>
                </a:solidFill>
                <a:latin typeface="League Spartan"/>
                <a:ea typeface="League Spartan"/>
                <a:cs typeface="League Spartan"/>
                <a:sym typeface="League Spartan"/>
              </a:rPr>
              <a:t>TABLE OF CONTENTS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4"/>
          <p:cNvSpPr/>
          <p:nvPr/>
        </p:nvSpPr>
        <p:spPr>
          <a:xfrm rot="-5400000" flipV="1">
            <a:off x="15177011" y="-1253949"/>
            <a:ext cx="2720897" cy="5228795"/>
          </a:xfrm>
          <a:custGeom>
            <a:avLst/>
            <a:gdLst/>
            <a:ahLst/>
            <a:cxnLst/>
            <a:rect l="l" t="t" r="r" b="b"/>
            <a:pathLst>
              <a:path w="2720897" h="5228794">
                <a:moveTo>
                  <a:pt x="0" y="5228795"/>
                </a:moveTo>
                <a:lnTo>
                  <a:pt x="2720897" y="5228795"/>
                </a:lnTo>
                <a:lnTo>
                  <a:pt x="2720897" y="0"/>
                </a:lnTo>
                <a:lnTo>
                  <a:pt x="0" y="0"/>
                </a:lnTo>
                <a:lnTo>
                  <a:pt x="0" y="5228795"/>
                </a:lnTo>
                <a:close/>
              </a:path>
            </a:pathLst>
          </a:custGeom>
          <a:blipFill>
            <a:blip r:embed="rId2"/>
            <a:stretch>
              <a:fillRect/>
            </a:stretch>
          </a:blipFill>
        </p:spPr>
        <p:txBody>
          <a:bodyPr/>
          <a:lstStyle/>
          <a:p>
            <a:endParaRPr lang="en-US"/>
          </a:p>
        </p:txBody>
      </p:sp>
      <p:sp>
        <p:nvSpPr>
          <p:cNvPr id="5" name="TextBox 5"/>
          <p:cNvSpPr txBox="1"/>
          <p:nvPr/>
        </p:nvSpPr>
        <p:spPr>
          <a:xfrm>
            <a:off x="1750543" y="2608154"/>
            <a:ext cx="14786918" cy="1150892"/>
          </a:xfrm>
          <a:prstGeom prst="rect">
            <a:avLst/>
          </a:prstGeom>
        </p:spPr>
        <p:txBody>
          <a:bodyPr lIns="0" tIns="0" rIns="0" bIns="0" rtlCol="0" anchor="t">
            <a:spAutoFit/>
          </a:bodyPr>
          <a:lstStyle/>
          <a:p>
            <a:pPr algn="ctr">
              <a:lnSpc>
                <a:spcPts val="8655"/>
              </a:lnSpc>
            </a:pPr>
            <a:r>
              <a:rPr lang="en-US" sz="8166" spc="816">
                <a:solidFill>
                  <a:srgbClr val="FFFFFF"/>
                </a:solidFill>
                <a:latin typeface="League Spartan"/>
                <a:ea typeface="League Spartan"/>
                <a:cs typeface="League Spartan"/>
                <a:sym typeface="League Spartan"/>
              </a:rPr>
              <a:t>INTRODUCTION</a:t>
            </a:r>
          </a:p>
        </p:txBody>
      </p:sp>
      <p:sp>
        <p:nvSpPr>
          <p:cNvPr id="7" name="Freeform 7"/>
          <p:cNvSpPr/>
          <p:nvPr/>
        </p:nvSpPr>
        <p:spPr>
          <a:xfrm rot="-5400000">
            <a:off x="390095" y="-1471468"/>
            <a:ext cx="2720897" cy="5228795"/>
          </a:xfrm>
          <a:custGeom>
            <a:avLst/>
            <a:gdLst/>
            <a:ahLst/>
            <a:cxnLst/>
            <a:rect l="l" t="t" r="r" b="b"/>
            <a:pathLst>
              <a:path w="2720897" h="5228794">
                <a:moveTo>
                  <a:pt x="0" y="0"/>
                </a:moveTo>
                <a:lnTo>
                  <a:pt x="2720897" y="0"/>
                </a:lnTo>
                <a:lnTo>
                  <a:pt x="2720897" y="5228794"/>
                </a:lnTo>
                <a:lnTo>
                  <a:pt x="0" y="5228794"/>
                </a:lnTo>
                <a:lnTo>
                  <a:pt x="0" y="0"/>
                </a:lnTo>
                <a:close/>
              </a:path>
            </a:pathLst>
          </a:custGeom>
          <a:blipFill>
            <a:blip r:embed="rId2"/>
            <a:stretch>
              <a:fillRect/>
            </a:stretch>
          </a:blipFill>
        </p:spPr>
        <p:txBody>
          <a:bodyPr/>
          <a:lstStyle/>
          <a:p>
            <a:endParaRPr lang="en-US"/>
          </a:p>
        </p:txBody>
      </p:sp>
      <p:sp>
        <p:nvSpPr>
          <p:cNvPr id="10" name="TextBox 9">
            <a:extLst>
              <a:ext uri="{FF2B5EF4-FFF2-40B4-BE49-F238E27FC236}">
                <a16:creationId xmlns:a16="http://schemas.microsoft.com/office/drawing/2014/main" id="{17E02229-C622-03ED-7B25-DB5D9CC9060E}"/>
              </a:ext>
            </a:extLst>
          </p:cNvPr>
          <p:cNvSpPr txBox="1"/>
          <p:nvPr/>
        </p:nvSpPr>
        <p:spPr>
          <a:xfrm>
            <a:off x="152402" y="5143501"/>
            <a:ext cx="6629400" cy="4171270"/>
          </a:xfrm>
          <a:prstGeom prst="rect">
            <a:avLst/>
          </a:prstGeom>
          <a:noFill/>
        </p:spPr>
        <p:txBody>
          <a:bodyPr wrap="square" rtlCol="0">
            <a:spAutoFit/>
          </a:bodyPr>
          <a:lstStyle/>
          <a:p>
            <a:r>
              <a:rPr lang="en-US" sz="3000" dirty="0">
                <a:latin typeface="Arimo" panose="020B0604020202020204" charset="0"/>
                <a:ea typeface="Arimo" panose="020B0604020202020204" charset="0"/>
                <a:cs typeface="Arimo" panose="020B0604020202020204" charset="0"/>
              </a:rPr>
              <a:t>		Project Overview</a:t>
            </a:r>
          </a:p>
          <a:p>
            <a:endParaRPr lang="en-US" sz="3000" dirty="0">
              <a:latin typeface="Arimo" panose="020B0604020202020204" charset="0"/>
              <a:ea typeface="Arimo" panose="020B0604020202020204" charset="0"/>
              <a:cs typeface="Arimo" panose="020B0604020202020204" charset="0"/>
            </a:endParaRPr>
          </a:p>
          <a:p>
            <a:r>
              <a:rPr lang="en-US" sz="2501" dirty="0">
                <a:latin typeface="Arimo" panose="020B0604020202020204" charset="0"/>
                <a:ea typeface="Arimo" panose="020B0604020202020204" charset="0"/>
                <a:cs typeface="Arimo" panose="020B0604020202020204" charset="0"/>
              </a:rPr>
              <a:t>My Project is a Python based automation tool designed to verify TRM Compliance. It reads the provided YAML file containing the entries and check each version against the TRM database. Then determines whether it’s InCompliance. The results are then rendered into a HTML report for easy review.</a:t>
            </a:r>
          </a:p>
          <a:p>
            <a:endParaRPr lang="en-US" sz="3000" dirty="0">
              <a:solidFill>
                <a:schemeClr val="bg1"/>
              </a:solidFill>
              <a:latin typeface="Arimo" panose="020B0604020202020204" charset="0"/>
              <a:ea typeface="Arimo" panose="020B0604020202020204" charset="0"/>
              <a:cs typeface="Arimo" panose="020B0604020202020204" charset="0"/>
            </a:endParaRPr>
          </a:p>
        </p:txBody>
      </p:sp>
      <p:sp>
        <p:nvSpPr>
          <p:cNvPr id="11" name="TextBox 10">
            <a:extLst>
              <a:ext uri="{FF2B5EF4-FFF2-40B4-BE49-F238E27FC236}">
                <a16:creationId xmlns:a16="http://schemas.microsoft.com/office/drawing/2014/main" id="{169E8D6E-B9EE-2038-5D0B-9A96F9DD00A7}"/>
              </a:ext>
            </a:extLst>
          </p:cNvPr>
          <p:cNvSpPr txBox="1"/>
          <p:nvPr/>
        </p:nvSpPr>
        <p:spPr>
          <a:xfrm>
            <a:off x="6896100" y="5159829"/>
            <a:ext cx="5562600" cy="4094454"/>
          </a:xfrm>
          <a:prstGeom prst="rect">
            <a:avLst/>
          </a:prstGeom>
          <a:noFill/>
        </p:spPr>
        <p:txBody>
          <a:bodyPr wrap="square" rtlCol="0">
            <a:spAutoFit/>
          </a:bodyPr>
          <a:lstStyle/>
          <a:p>
            <a:r>
              <a:rPr lang="en-US" sz="3000" dirty="0">
                <a:solidFill>
                  <a:schemeClr val="bg1"/>
                </a:solidFill>
                <a:latin typeface="Arimo" panose="020B0604020202020204" charset="0"/>
                <a:ea typeface="Arimo" panose="020B0604020202020204" charset="0"/>
                <a:cs typeface="Arimo" panose="020B0604020202020204" charset="0"/>
              </a:rPr>
              <a:t>		</a:t>
            </a:r>
            <a:r>
              <a:rPr lang="en-US" sz="3000" dirty="0">
                <a:latin typeface="Arimo" panose="020B0604020202020204" charset="0"/>
                <a:ea typeface="Arimo" panose="020B0604020202020204" charset="0"/>
                <a:cs typeface="Arimo" panose="020B0604020202020204" charset="0"/>
              </a:rPr>
              <a:t>Objectives</a:t>
            </a:r>
          </a:p>
          <a:p>
            <a:endParaRPr lang="en-US" sz="2501" dirty="0">
              <a:latin typeface="Arimo" panose="020B0604020202020204" charset="0"/>
              <a:ea typeface="Arimo" panose="020B0604020202020204" charset="0"/>
              <a:cs typeface="Arimo" panose="020B0604020202020204" charset="0"/>
            </a:endParaRPr>
          </a:p>
          <a:p>
            <a:pPr marL="514376" indent="-514376">
              <a:buFont typeface="+mj-lt"/>
              <a:buAutoNum type="arabicPeriod"/>
            </a:pPr>
            <a:r>
              <a:rPr lang="en-US" sz="2501" dirty="0">
                <a:latin typeface="Arimo" panose="020B0604020202020204" charset="0"/>
                <a:ea typeface="Arimo" panose="020B0604020202020204" charset="0"/>
                <a:cs typeface="Arimo" panose="020B0604020202020204" charset="0"/>
              </a:rPr>
              <a:t>Automate a repetitive and time-consuming compliance verification task</a:t>
            </a:r>
          </a:p>
          <a:p>
            <a:pPr marL="514376" indent="-514376">
              <a:buFont typeface="+mj-lt"/>
              <a:buAutoNum type="arabicPeriod"/>
            </a:pPr>
            <a:r>
              <a:rPr lang="en-US" sz="2501" dirty="0">
                <a:latin typeface="Arimo" panose="020B0604020202020204" charset="0"/>
                <a:ea typeface="Arimo" panose="020B0604020202020204" charset="0"/>
                <a:cs typeface="Arimo" panose="020B0604020202020204" charset="0"/>
              </a:rPr>
              <a:t>Ensure consistent and accurate reporting of TRM status</a:t>
            </a:r>
          </a:p>
          <a:p>
            <a:pPr marL="514376" indent="-514376">
              <a:buFont typeface="+mj-lt"/>
              <a:buAutoNum type="arabicPeriod"/>
            </a:pPr>
            <a:r>
              <a:rPr lang="en-US" sz="2501" dirty="0">
                <a:latin typeface="Arimo" panose="020B0604020202020204" charset="0"/>
                <a:ea typeface="Arimo" panose="020B0604020202020204" charset="0"/>
                <a:cs typeface="Arimo" panose="020B0604020202020204" charset="0"/>
              </a:rPr>
              <a:t>Provide a clear, shareable output that can be used by others</a:t>
            </a:r>
          </a:p>
          <a:p>
            <a:pPr marL="514376" indent="-514376">
              <a:buFont typeface="+mj-lt"/>
              <a:buAutoNum type="arabicPeriod"/>
            </a:pPr>
            <a:endParaRPr lang="en-US" sz="3000" dirty="0">
              <a:solidFill>
                <a:schemeClr val="bg1"/>
              </a:solidFill>
              <a:latin typeface="Arimo" panose="020B0604020202020204" charset="0"/>
              <a:ea typeface="Arimo" panose="020B0604020202020204" charset="0"/>
              <a:cs typeface="Arimo" panose="020B0604020202020204" charset="0"/>
            </a:endParaRPr>
          </a:p>
        </p:txBody>
      </p:sp>
      <p:sp>
        <p:nvSpPr>
          <p:cNvPr id="12" name="TextBox 11">
            <a:extLst>
              <a:ext uri="{FF2B5EF4-FFF2-40B4-BE49-F238E27FC236}">
                <a16:creationId xmlns:a16="http://schemas.microsoft.com/office/drawing/2014/main" id="{27FAAED1-DC4B-A34F-01F1-7215F902BE47}"/>
              </a:ext>
            </a:extLst>
          </p:cNvPr>
          <p:cNvSpPr txBox="1"/>
          <p:nvPr/>
        </p:nvSpPr>
        <p:spPr>
          <a:xfrm>
            <a:off x="12573000" y="5143500"/>
            <a:ext cx="5715000" cy="3709605"/>
          </a:xfrm>
          <a:prstGeom prst="rect">
            <a:avLst/>
          </a:prstGeom>
          <a:noFill/>
        </p:spPr>
        <p:txBody>
          <a:bodyPr wrap="square" rtlCol="0">
            <a:spAutoFit/>
          </a:bodyPr>
          <a:lstStyle/>
          <a:p>
            <a:r>
              <a:rPr lang="en-US" sz="3000" dirty="0">
                <a:solidFill>
                  <a:schemeClr val="bg1"/>
                </a:solidFill>
                <a:latin typeface="Arimo" panose="020B0604020202020204" charset="0"/>
                <a:ea typeface="Arimo" panose="020B0604020202020204" charset="0"/>
                <a:cs typeface="Arimo" panose="020B0604020202020204" charset="0"/>
              </a:rPr>
              <a:t>	</a:t>
            </a:r>
            <a:r>
              <a:rPr lang="en-US" sz="3000" dirty="0">
                <a:latin typeface="Arimo" panose="020B0604020202020204" charset="0"/>
                <a:ea typeface="Arimo" panose="020B0604020202020204" charset="0"/>
                <a:cs typeface="Arimo" panose="020B0604020202020204" charset="0"/>
              </a:rPr>
              <a:t>	Relevance</a:t>
            </a:r>
          </a:p>
          <a:p>
            <a:endParaRPr lang="en-US" sz="3000" dirty="0">
              <a:latin typeface="Arimo" panose="020B0604020202020204" charset="0"/>
              <a:ea typeface="Arimo" panose="020B0604020202020204" charset="0"/>
              <a:cs typeface="Arimo" panose="020B0604020202020204" charset="0"/>
            </a:endParaRPr>
          </a:p>
          <a:p>
            <a:r>
              <a:rPr lang="en-US" sz="2501" dirty="0">
                <a:latin typeface="Arimo" panose="020B0604020202020204" charset="0"/>
                <a:ea typeface="Arimo" panose="020B0604020202020204" charset="0"/>
                <a:cs typeface="Arimo" panose="020B0604020202020204" charset="0"/>
              </a:rPr>
              <a:t>This tool streamlines a process that’s typically manual and error-prone. By automating the compliance check and generating a visual report, it saves time, reduces human error, and improves transparency across teams that rely on TRM data.</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236F27-6BB4-30A2-5FBA-6961C52C7938}"/>
            </a:ext>
          </a:extLst>
        </p:cNvPr>
        <p:cNvGrpSpPr/>
        <p:nvPr/>
      </p:nvGrpSpPr>
      <p:grpSpPr>
        <a:xfrm>
          <a:off x="0" y="0"/>
          <a:ext cx="0" cy="0"/>
          <a:chOff x="0" y="0"/>
          <a:chExt cx="0" cy="0"/>
        </a:xfrm>
      </p:grpSpPr>
      <p:sp>
        <p:nvSpPr>
          <p:cNvPr id="3" name="Freeform 2">
            <a:extLst>
              <a:ext uri="{FF2B5EF4-FFF2-40B4-BE49-F238E27FC236}">
                <a16:creationId xmlns:a16="http://schemas.microsoft.com/office/drawing/2014/main" id="{3A53DA56-35A9-6275-8C03-F17172342B7A}"/>
              </a:ext>
            </a:extLst>
          </p:cNvPr>
          <p:cNvSpPr/>
          <p:nvPr/>
        </p:nvSpPr>
        <p:spPr>
          <a:xfrm rot="-5400000" flipV="1">
            <a:off x="15177010" y="-1253949"/>
            <a:ext cx="2720897" cy="5228794"/>
          </a:xfrm>
          <a:custGeom>
            <a:avLst/>
            <a:gdLst/>
            <a:ahLst/>
            <a:cxnLst/>
            <a:rect l="l" t="t" r="r" b="b"/>
            <a:pathLst>
              <a:path w="2720897" h="5228794">
                <a:moveTo>
                  <a:pt x="0" y="5228795"/>
                </a:moveTo>
                <a:lnTo>
                  <a:pt x="2720897" y="5228795"/>
                </a:lnTo>
                <a:lnTo>
                  <a:pt x="2720897" y="0"/>
                </a:lnTo>
                <a:lnTo>
                  <a:pt x="0" y="0"/>
                </a:lnTo>
                <a:lnTo>
                  <a:pt x="0" y="5228795"/>
                </a:lnTo>
                <a:close/>
              </a:path>
            </a:pathLst>
          </a:custGeom>
          <a:blipFill>
            <a:blip r:embed="rId2"/>
            <a:stretch>
              <a:fillRect/>
            </a:stretch>
          </a:blipFill>
        </p:spPr>
        <p:txBody>
          <a:bodyPr/>
          <a:lstStyle/>
          <a:p>
            <a:endParaRPr lang="en-US"/>
          </a:p>
        </p:txBody>
      </p:sp>
      <p:grpSp>
        <p:nvGrpSpPr>
          <p:cNvPr id="4" name="Group 4">
            <a:extLst>
              <a:ext uri="{FF2B5EF4-FFF2-40B4-BE49-F238E27FC236}">
                <a16:creationId xmlns:a16="http://schemas.microsoft.com/office/drawing/2014/main" id="{BE73B9CE-B4D6-3F4A-197D-C5AB4D9D86D7}"/>
              </a:ext>
            </a:extLst>
          </p:cNvPr>
          <p:cNvGrpSpPr/>
          <p:nvPr/>
        </p:nvGrpSpPr>
        <p:grpSpPr>
          <a:xfrm>
            <a:off x="9484674" y="1133739"/>
            <a:ext cx="8990974" cy="2440091"/>
            <a:chOff x="0" y="-47625"/>
            <a:chExt cx="2186727" cy="593463"/>
          </a:xfrm>
        </p:grpSpPr>
        <p:sp>
          <p:nvSpPr>
            <p:cNvPr id="5" name="Freeform 5">
              <a:extLst>
                <a:ext uri="{FF2B5EF4-FFF2-40B4-BE49-F238E27FC236}">
                  <a16:creationId xmlns:a16="http://schemas.microsoft.com/office/drawing/2014/main" id="{E46745ED-2D7F-DF32-695D-DAA552554CDD}"/>
                </a:ext>
              </a:extLst>
            </p:cNvPr>
            <p:cNvSpPr/>
            <p:nvPr/>
          </p:nvSpPr>
          <p:spPr>
            <a:xfrm>
              <a:off x="0" y="0"/>
              <a:ext cx="2186727" cy="545838"/>
            </a:xfrm>
            <a:custGeom>
              <a:avLst/>
              <a:gdLst/>
              <a:ahLst/>
              <a:cxnLst/>
              <a:rect l="l" t="t" r="r" b="b"/>
              <a:pathLst>
                <a:path w="2186727" h="545838">
                  <a:moveTo>
                    <a:pt x="0" y="0"/>
                  </a:moveTo>
                  <a:lnTo>
                    <a:pt x="2186727" y="0"/>
                  </a:lnTo>
                  <a:lnTo>
                    <a:pt x="2186727" y="545838"/>
                  </a:lnTo>
                  <a:lnTo>
                    <a:pt x="0" y="545838"/>
                  </a:lnTo>
                  <a:close/>
                </a:path>
              </a:pathLst>
            </a:custGeom>
            <a:solidFill>
              <a:srgbClr val="FFFFFF"/>
            </a:solidFill>
          </p:spPr>
          <p:txBody>
            <a:bodyPr/>
            <a:lstStyle/>
            <a:p>
              <a:endParaRPr lang="en-US" dirty="0"/>
            </a:p>
          </p:txBody>
        </p:sp>
        <p:sp>
          <p:nvSpPr>
            <p:cNvPr id="6" name="TextBox 6">
              <a:extLst>
                <a:ext uri="{FF2B5EF4-FFF2-40B4-BE49-F238E27FC236}">
                  <a16:creationId xmlns:a16="http://schemas.microsoft.com/office/drawing/2014/main" id="{E4EE8695-229E-DBBC-7F3C-9FA0F2603764}"/>
                </a:ext>
              </a:extLst>
            </p:cNvPr>
            <p:cNvSpPr txBox="1"/>
            <p:nvPr/>
          </p:nvSpPr>
          <p:spPr>
            <a:xfrm>
              <a:off x="0" y="-47625"/>
              <a:ext cx="2186727" cy="593463"/>
            </a:xfrm>
            <a:prstGeom prst="rect">
              <a:avLst/>
            </a:prstGeom>
          </p:spPr>
          <p:txBody>
            <a:bodyPr lIns="50800" tIns="50800" rIns="50800" bIns="50800" rtlCol="0" anchor="ctr"/>
            <a:lstStyle/>
            <a:p>
              <a:pPr algn="ctr">
                <a:lnSpc>
                  <a:spcPts val="2659"/>
                </a:lnSpc>
              </a:pPr>
              <a:endParaRPr/>
            </a:p>
          </p:txBody>
        </p:sp>
      </p:grpSp>
      <p:grpSp>
        <p:nvGrpSpPr>
          <p:cNvPr id="7" name="Group 7">
            <a:extLst>
              <a:ext uri="{FF2B5EF4-FFF2-40B4-BE49-F238E27FC236}">
                <a16:creationId xmlns:a16="http://schemas.microsoft.com/office/drawing/2014/main" id="{809B3316-641B-2F43-06AD-2CFCD4D9E3F9}"/>
              </a:ext>
            </a:extLst>
          </p:cNvPr>
          <p:cNvGrpSpPr/>
          <p:nvPr/>
        </p:nvGrpSpPr>
        <p:grpSpPr>
          <a:xfrm>
            <a:off x="9484674" y="4171790"/>
            <a:ext cx="8990974" cy="2244275"/>
            <a:chOff x="0" y="0"/>
            <a:chExt cx="2186727" cy="545838"/>
          </a:xfrm>
        </p:grpSpPr>
        <p:sp>
          <p:nvSpPr>
            <p:cNvPr id="8" name="Freeform 8">
              <a:extLst>
                <a:ext uri="{FF2B5EF4-FFF2-40B4-BE49-F238E27FC236}">
                  <a16:creationId xmlns:a16="http://schemas.microsoft.com/office/drawing/2014/main" id="{885EE40E-59F4-32B8-3725-E955807BBAA2}"/>
                </a:ext>
              </a:extLst>
            </p:cNvPr>
            <p:cNvSpPr/>
            <p:nvPr/>
          </p:nvSpPr>
          <p:spPr>
            <a:xfrm>
              <a:off x="0" y="0"/>
              <a:ext cx="2186727" cy="545838"/>
            </a:xfrm>
            <a:custGeom>
              <a:avLst/>
              <a:gdLst/>
              <a:ahLst/>
              <a:cxnLst/>
              <a:rect l="l" t="t" r="r" b="b"/>
              <a:pathLst>
                <a:path w="2186727" h="545838">
                  <a:moveTo>
                    <a:pt x="0" y="0"/>
                  </a:moveTo>
                  <a:lnTo>
                    <a:pt x="2186727" y="0"/>
                  </a:lnTo>
                  <a:lnTo>
                    <a:pt x="2186727" y="545838"/>
                  </a:lnTo>
                  <a:lnTo>
                    <a:pt x="0" y="545838"/>
                  </a:lnTo>
                  <a:close/>
                </a:path>
              </a:pathLst>
            </a:custGeom>
            <a:solidFill>
              <a:srgbClr val="FFFFFF"/>
            </a:solidFill>
          </p:spPr>
          <p:txBody>
            <a:bodyPr/>
            <a:lstStyle/>
            <a:p>
              <a:endParaRPr lang="en-US" dirty="0"/>
            </a:p>
          </p:txBody>
        </p:sp>
        <p:sp>
          <p:nvSpPr>
            <p:cNvPr id="9" name="TextBox 9">
              <a:extLst>
                <a:ext uri="{FF2B5EF4-FFF2-40B4-BE49-F238E27FC236}">
                  <a16:creationId xmlns:a16="http://schemas.microsoft.com/office/drawing/2014/main" id="{0158E0FA-3DFD-3329-39DC-D4891E9254AD}"/>
                </a:ext>
              </a:extLst>
            </p:cNvPr>
            <p:cNvSpPr txBox="1"/>
            <p:nvPr/>
          </p:nvSpPr>
          <p:spPr>
            <a:xfrm>
              <a:off x="0" y="-47625"/>
              <a:ext cx="2186727" cy="593463"/>
            </a:xfrm>
            <a:prstGeom prst="rect">
              <a:avLst/>
            </a:prstGeom>
          </p:spPr>
          <p:txBody>
            <a:bodyPr lIns="50800" tIns="50800" rIns="50800" bIns="50800" rtlCol="0" anchor="ctr"/>
            <a:lstStyle/>
            <a:p>
              <a:pPr algn="ctr">
                <a:lnSpc>
                  <a:spcPts val="2659"/>
                </a:lnSpc>
              </a:pPr>
              <a:endParaRPr/>
            </a:p>
          </p:txBody>
        </p:sp>
      </p:grpSp>
      <p:grpSp>
        <p:nvGrpSpPr>
          <p:cNvPr id="10" name="Group 10">
            <a:extLst>
              <a:ext uri="{FF2B5EF4-FFF2-40B4-BE49-F238E27FC236}">
                <a16:creationId xmlns:a16="http://schemas.microsoft.com/office/drawing/2014/main" id="{8E8A2CB4-2CA3-2237-B132-CA884FFAD459}"/>
              </a:ext>
            </a:extLst>
          </p:cNvPr>
          <p:cNvGrpSpPr/>
          <p:nvPr/>
        </p:nvGrpSpPr>
        <p:grpSpPr>
          <a:xfrm>
            <a:off x="9484674" y="7014025"/>
            <a:ext cx="8990974" cy="2244275"/>
            <a:chOff x="0" y="0"/>
            <a:chExt cx="2186727" cy="545838"/>
          </a:xfrm>
        </p:grpSpPr>
        <p:sp>
          <p:nvSpPr>
            <p:cNvPr id="11" name="Freeform 11">
              <a:extLst>
                <a:ext uri="{FF2B5EF4-FFF2-40B4-BE49-F238E27FC236}">
                  <a16:creationId xmlns:a16="http://schemas.microsoft.com/office/drawing/2014/main" id="{1DC6E729-4F60-56A3-8C93-2FF477AD72A8}"/>
                </a:ext>
              </a:extLst>
            </p:cNvPr>
            <p:cNvSpPr/>
            <p:nvPr/>
          </p:nvSpPr>
          <p:spPr>
            <a:xfrm>
              <a:off x="0" y="0"/>
              <a:ext cx="2186727" cy="545838"/>
            </a:xfrm>
            <a:custGeom>
              <a:avLst/>
              <a:gdLst/>
              <a:ahLst/>
              <a:cxnLst/>
              <a:rect l="l" t="t" r="r" b="b"/>
              <a:pathLst>
                <a:path w="2186727" h="545838">
                  <a:moveTo>
                    <a:pt x="0" y="0"/>
                  </a:moveTo>
                  <a:lnTo>
                    <a:pt x="2186727" y="0"/>
                  </a:lnTo>
                  <a:lnTo>
                    <a:pt x="2186727" y="545838"/>
                  </a:lnTo>
                  <a:lnTo>
                    <a:pt x="0" y="545838"/>
                  </a:lnTo>
                  <a:close/>
                </a:path>
              </a:pathLst>
            </a:custGeom>
            <a:solidFill>
              <a:srgbClr val="FFFFFF"/>
            </a:solidFill>
          </p:spPr>
          <p:txBody>
            <a:bodyPr/>
            <a:lstStyle/>
            <a:p>
              <a:endParaRPr lang="en-US"/>
            </a:p>
          </p:txBody>
        </p:sp>
        <p:sp>
          <p:nvSpPr>
            <p:cNvPr id="12" name="TextBox 12">
              <a:extLst>
                <a:ext uri="{FF2B5EF4-FFF2-40B4-BE49-F238E27FC236}">
                  <a16:creationId xmlns:a16="http://schemas.microsoft.com/office/drawing/2014/main" id="{A0B63A6E-E5B2-5194-B611-7DD9D1C4C9BE}"/>
                </a:ext>
              </a:extLst>
            </p:cNvPr>
            <p:cNvSpPr txBox="1"/>
            <p:nvPr/>
          </p:nvSpPr>
          <p:spPr>
            <a:xfrm>
              <a:off x="0" y="-47625"/>
              <a:ext cx="2186727" cy="593463"/>
            </a:xfrm>
            <a:prstGeom prst="rect">
              <a:avLst/>
            </a:prstGeom>
          </p:spPr>
          <p:txBody>
            <a:bodyPr lIns="50800" tIns="50800" rIns="50800" bIns="50800" rtlCol="0" anchor="ctr"/>
            <a:lstStyle/>
            <a:p>
              <a:pPr algn="ctr">
                <a:lnSpc>
                  <a:spcPts val="2659"/>
                </a:lnSpc>
              </a:pPr>
              <a:endParaRPr/>
            </a:p>
          </p:txBody>
        </p:sp>
      </p:grpSp>
      <p:sp>
        <p:nvSpPr>
          <p:cNvPr id="14" name="Freeform 14">
            <a:extLst>
              <a:ext uri="{FF2B5EF4-FFF2-40B4-BE49-F238E27FC236}">
                <a16:creationId xmlns:a16="http://schemas.microsoft.com/office/drawing/2014/main" id="{9821C644-47D4-CDFE-1ED9-7BB357639120}"/>
              </a:ext>
            </a:extLst>
          </p:cNvPr>
          <p:cNvSpPr/>
          <p:nvPr/>
        </p:nvSpPr>
        <p:spPr>
          <a:xfrm>
            <a:off x="9835180" y="1329333"/>
            <a:ext cx="2342742" cy="1769712"/>
          </a:xfrm>
          <a:custGeom>
            <a:avLst/>
            <a:gdLst/>
            <a:ahLst/>
            <a:cxnLst/>
            <a:rect l="l" t="t" r="r" b="b"/>
            <a:pathLst>
              <a:path w="569787" h="430418">
                <a:moveTo>
                  <a:pt x="0" y="0"/>
                </a:moveTo>
                <a:lnTo>
                  <a:pt x="569787" y="0"/>
                </a:lnTo>
                <a:lnTo>
                  <a:pt x="569787" y="430418"/>
                </a:lnTo>
                <a:lnTo>
                  <a:pt x="0" y="430418"/>
                </a:lnTo>
                <a:close/>
              </a:path>
            </a:pathLst>
          </a:custGeom>
          <a:gradFill rotWithShape="1">
            <a:gsLst>
              <a:gs pos="0">
                <a:srgbClr val="4874B0">
                  <a:alpha val="100000"/>
                </a:srgbClr>
              </a:gs>
              <a:gs pos="100000">
                <a:srgbClr val="053371">
                  <a:alpha val="100000"/>
                </a:srgbClr>
              </a:gs>
            </a:gsLst>
            <a:path path="circle">
              <a:fillToRect r="100000" b="100000"/>
            </a:path>
            <a:tileRect l="-100000" t="-100000"/>
          </a:gradFill>
        </p:spPr>
        <p:txBody>
          <a:bodyPr/>
          <a:lstStyle/>
          <a:p>
            <a:endParaRPr lang="en-US" dirty="0"/>
          </a:p>
        </p:txBody>
      </p:sp>
      <p:sp>
        <p:nvSpPr>
          <p:cNvPr id="15" name="TextBox 15">
            <a:extLst>
              <a:ext uri="{FF2B5EF4-FFF2-40B4-BE49-F238E27FC236}">
                <a16:creationId xmlns:a16="http://schemas.microsoft.com/office/drawing/2014/main" id="{A8FD4CD7-24B3-7763-E066-138F4EB11E90}"/>
              </a:ext>
            </a:extLst>
          </p:cNvPr>
          <p:cNvSpPr txBox="1"/>
          <p:nvPr/>
        </p:nvSpPr>
        <p:spPr>
          <a:xfrm>
            <a:off x="10950603" y="1535598"/>
            <a:ext cx="2342742" cy="1965527"/>
          </a:xfrm>
          <a:prstGeom prst="rect">
            <a:avLst/>
          </a:prstGeom>
        </p:spPr>
        <p:txBody>
          <a:bodyPr lIns="50800" tIns="50800" rIns="50800" bIns="50800" rtlCol="0" anchor="ctr"/>
          <a:lstStyle/>
          <a:p>
            <a:pPr algn="ctr">
              <a:lnSpc>
                <a:spcPts val="2659"/>
              </a:lnSpc>
            </a:pPr>
            <a:endParaRPr/>
          </a:p>
        </p:txBody>
      </p:sp>
      <p:sp>
        <p:nvSpPr>
          <p:cNvPr id="17" name="Freeform 17">
            <a:extLst>
              <a:ext uri="{FF2B5EF4-FFF2-40B4-BE49-F238E27FC236}">
                <a16:creationId xmlns:a16="http://schemas.microsoft.com/office/drawing/2014/main" id="{5EB4F842-4F1E-3436-B09A-9D4E6ADE6505}"/>
              </a:ext>
            </a:extLst>
          </p:cNvPr>
          <p:cNvSpPr/>
          <p:nvPr/>
        </p:nvSpPr>
        <p:spPr>
          <a:xfrm>
            <a:off x="9900247" y="4140249"/>
            <a:ext cx="2342742" cy="1769711"/>
          </a:xfrm>
          <a:custGeom>
            <a:avLst/>
            <a:gdLst/>
            <a:ahLst/>
            <a:cxnLst/>
            <a:rect l="l" t="t" r="r" b="b"/>
            <a:pathLst>
              <a:path w="569787" h="430418">
                <a:moveTo>
                  <a:pt x="0" y="0"/>
                </a:moveTo>
                <a:lnTo>
                  <a:pt x="569787" y="0"/>
                </a:lnTo>
                <a:lnTo>
                  <a:pt x="569787" y="430418"/>
                </a:lnTo>
                <a:lnTo>
                  <a:pt x="0" y="430418"/>
                </a:lnTo>
                <a:close/>
              </a:path>
            </a:pathLst>
          </a:custGeom>
          <a:gradFill rotWithShape="1">
            <a:gsLst>
              <a:gs pos="0">
                <a:srgbClr val="4874B0">
                  <a:alpha val="100000"/>
                </a:srgbClr>
              </a:gs>
              <a:gs pos="100000">
                <a:srgbClr val="053371">
                  <a:alpha val="100000"/>
                </a:srgbClr>
              </a:gs>
            </a:gsLst>
            <a:path path="circle">
              <a:fillToRect r="100000" b="100000"/>
            </a:path>
            <a:tileRect l="-100000" t="-100000"/>
          </a:gradFill>
        </p:spPr>
        <p:txBody>
          <a:bodyPr/>
          <a:lstStyle/>
          <a:p>
            <a:endParaRPr lang="en-US" dirty="0"/>
          </a:p>
        </p:txBody>
      </p:sp>
      <p:sp>
        <p:nvSpPr>
          <p:cNvPr id="18" name="TextBox 18">
            <a:extLst>
              <a:ext uri="{FF2B5EF4-FFF2-40B4-BE49-F238E27FC236}">
                <a16:creationId xmlns:a16="http://schemas.microsoft.com/office/drawing/2014/main" id="{833D8C4A-0F03-6E74-BF05-E626A45DC716}"/>
              </a:ext>
            </a:extLst>
          </p:cNvPr>
          <p:cNvSpPr txBox="1"/>
          <p:nvPr/>
        </p:nvSpPr>
        <p:spPr>
          <a:xfrm>
            <a:off x="9819121" y="3975832"/>
            <a:ext cx="2342742" cy="1965526"/>
          </a:xfrm>
          <a:prstGeom prst="rect">
            <a:avLst/>
          </a:prstGeom>
        </p:spPr>
        <p:txBody>
          <a:bodyPr lIns="50800" tIns="50800" rIns="50800" bIns="50800" rtlCol="0" anchor="ctr"/>
          <a:lstStyle/>
          <a:p>
            <a:pPr algn="ctr">
              <a:lnSpc>
                <a:spcPts val="2659"/>
              </a:lnSpc>
            </a:pPr>
            <a:endParaRPr/>
          </a:p>
        </p:txBody>
      </p:sp>
      <p:sp>
        <p:nvSpPr>
          <p:cNvPr id="20" name="Freeform 20">
            <a:extLst>
              <a:ext uri="{FF2B5EF4-FFF2-40B4-BE49-F238E27FC236}">
                <a16:creationId xmlns:a16="http://schemas.microsoft.com/office/drawing/2014/main" id="{7F7E198F-D8CA-182C-139E-2DE905A89CBF}"/>
              </a:ext>
            </a:extLst>
          </p:cNvPr>
          <p:cNvSpPr/>
          <p:nvPr/>
        </p:nvSpPr>
        <p:spPr>
          <a:xfrm>
            <a:off x="9999976" y="7017395"/>
            <a:ext cx="2342742" cy="1769711"/>
          </a:xfrm>
          <a:custGeom>
            <a:avLst/>
            <a:gdLst/>
            <a:ahLst/>
            <a:cxnLst/>
            <a:rect l="l" t="t" r="r" b="b"/>
            <a:pathLst>
              <a:path w="569787" h="430418">
                <a:moveTo>
                  <a:pt x="0" y="0"/>
                </a:moveTo>
                <a:lnTo>
                  <a:pt x="569787" y="0"/>
                </a:lnTo>
                <a:lnTo>
                  <a:pt x="569787" y="430418"/>
                </a:lnTo>
                <a:lnTo>
                  <a:pt x="0" y="430418"/>
                </a:lnTo>
                <a:close/>
              </a:path>
            </a:pathLst>
          </a:custGeom>
          <a:gradFill rotWithShape="1">
            <a:gsLst>
              <a:gs pos="0">
                <a:srgbClr val="4874B0">
                  <a:alpha val="100000"/>
                </a:srgbClr>
              </a:gs>
              <a:gs pos="100000">
                <a:srgbClr val="053371">
                  <a:alpha val="100000"/>
                </a:srgbClr>
              </a:gs>
            </a:gsLst>
            <a:path path="circle">
              <a:fillToRect r="100000" b="100000"/>
            </a:path>
            <a:tileRect l="-100000" t="-100000"/>
          </a:gradFill>
        </p:spPr>
        <p:txBody>
          <a:bodyPr/>
          <a:lstStyle/>
          <a:p>
            <a:endParaRPr lang="en-US"/>
          </a:p>
        </p:txBody>
      </p:sp>
      <p:sp>
        <p:nvSpPr>
          <p:cNvPr id="21" name="TextBox 21">
            <a:extLst>
              <a:ext uri="{FF2B5EF4-FFF2-40B4-BE49-F238E27FC236}">
                <a16:creationId xmlns:a16="http://schemas.microsoft.com/office/drawing/2014/main" id="{71F19C06-1D4C-4323-15A5-162347E4A6C2}"/>
              </a:ext>
            </a:extLst>
          </p:cNvPr>
          <p:cNvSpPr txBox="1"/>
          <p:nvPr/>
        </p:nvSpPr>
        <p:spPr>
          <a:xfrm>
            <a:off x="12858020" y="6890785"/>
            <a:ext cx="2342742" cy="1965526"/>
          </a:xfrm>
          <a:prstGeom prst="rect">
            <a:avLst/>
          </a:prstGeom>
        </p:spPr>
        <p:txBody>
          <a:bodyPr lIns="50800" tIns="50800" rIns="50800" bIns="50800" rtlCol="0" anchor="ctr"/>
          <a:lstStyle/>
          <a:p>
            <a:pPr algn="ctr">
              <a:lnSpc>
                <a:spcPts val="2659"/>
              </a:lnSpc>
            </a:pPr>
            <a:endParaRPr/>
          </a:p>
        </p:txBody>
      </p:sp>
      <p:sp>
        <p:nvSpPr>
          <p:cNvPr id="25" name="TextBox 25">
            <a:extLst>
              <a:ext uri="{FF2B5EF4-FFF2-40B4-BE49-F238E27FC236}">
                <a16:creationId xmlns:a16="http://schemas.microsoft.com/office/drawing/2014/main" id="{9216D3E0-2991-F060-ABA1-9CB40FD6EF65}"/>
              </a:ext>
            </a:extLst>
          </p:cNvPr>
          <p:cNvSpPr txBox="1"/>
          <p:nvPr/>
        </p:nvSpPr>
        <p:spPr>
          <a:xfrm>
            <a:off x="1385237" y="7027142"/>
            <a:ext cx="8990974" cy="2231380"/>
          </a:xfrm>
          <a:prstGeom prst="rect">
            <a:avLst/>
          </a:prstGeom>
        </p:spPr>
        <p:txBody>
          <a:bodyPr wrap="square" lIns="0" tIns="0" rIns="0" bIns="0" rtlCol="0" anchor="t">
            <a:spAutoFit/>
          </a:bodyPr>
          <a:lstStyle/>
          <a:p>
            <a:pPr algn="l">
              <a:lnSpc>
                <a:spcPts val="8655"/>
              </a:lnSpc>
            </a:pPr>
            <a:r>
              <a:rPr lang="en-US" sz="6000" spc="816" dirty="0">
                <a:solidFill>
                  <a:srgbClr val="FFFFFF"/>
                </a:solidFill>
                <a:latin typeface="League Spartan"/>
                <a:ea typeface="League Spartan"/>
                <a:cs typeface="League Spartan"/>
                <a:sym typeface="League Spartan"/>
              </a:rPr>
              <a:t>Key Features &amp; Achievements</a:t>
            </a:r>
          </a:p>
        </p:txBody>
      </p:sp>
      <p:sp>
        <p:nvSpPr>
          <p:cNvPr id="26" name="TextBox 26">
            <a:extLst>
              <a:ext uri="{FF2B5EF4-FFF2-40B4-BE49-F238E27FC236}">
                <a16:creationId xmlns:a16="http://schemas.microsoft.com/office/drawing/2014/main" id="{AB10A2EC-7B71-69FA-F9D8-AA1B950CD140}"/>
              </a:ext>
            </a:extLst>
          </p:cNvPr>
          <p:cNvSpPr txBox="1"/>
          <p:nvPr/>
        </p:nvSpPr>
        <p:spPr>
          <a:xfrm>
            <a:off x="12528428" y="1491910"/>
            <a:ext cx="4953302" cy="1603003"/>
          </a:xfrm>
          <a:prstGeom prst="rect">
            <a:avLst/>
          </a:prstGeom>
        </p:spPr>
        <p:txBody>
          <a:bodyPr lIns="0" tIns="0" rIns="0" bIns="0" rtlCol="0" anchor="t">
            <a:spAutoFit/>
          </a:bodyPr>
          <a:lstStyle/>
          <a:p>
            <a:pPr algn="l">
              <a:lnSpc>
                <a:spcPts val="2486"/>
              </a:lnSpc>
              <a:spcBef>
                <a:spcPct val="0"/>
              </a:spcBef>
            </a:pPr>
            <a:r>
              <a:rPr lang="en-US" sz="2500" dirty="0">
                <a:solidFill>
                  <a:srgbClr val="194A8D"/>
                </a:solidFill>
                <a:latin typeface="Arimo"/>
                <a:ea typeface="Arimo"/>
                <a:cs typeface="Arimo"/>
                <a:sym typeface="Arimo"/>
              </a:rPr>
              <a:t>The program starts by reading a YAML file containing TRM entries. Each entry contains metadata such as a tool id and version which are used to verify compliance</a:t>
            </a:r>
          </a:p>
        </p:txBody>
      </p:sp>
      <p:pic>
        <p:nvPicPr>
          <p:cNvPr id="1030" name="Picture 6" descr="White document icon - Free white file icons">
            <a:extLst>
              <a:ext uri="{FF2B5EF4-FFF2-40B4-BE49-F238E27FC236}">
                <a16:creationId xmlns:a16="http://schemas.microsoft.com/office/drawing/2014/main" id="{085E0B44-49BD-16BB-450B-E61241EB3E53}"/>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backgroundRemoval t="3556" b="98667" l="9778" r="89778">
                        <a14:foregroundMark x1="42222" y1="5778" x2="42222" y2="5778"/>
                        <a14:foregroundMark x1="52444" y1="4444" x2="30222" y2="3556"/>
                        <a14:foregroundMark x1="31556" y1="43111" x2="31556" y2="43111"/>
                        <a14:foregroundMark x1="45778" y1="59556" x2="45778" y2="59556"/>
                        <a14:foregroundMark x1="31556" y1="98667" x2="31556" y2="98667"/>
                        <a14:foregroundMark x1="48444" y1="72889" x2="48444" y2="72889"/>
                        <a14:backgroundMark x1="48444" y1="80889" x2="48444" y2="80889"/>
                        <a14:backgroundMark x1="47556" y1="78667" x2="47556" y2="78667"/>
                        <a14:backgroundMark x1="48000" y1="78667" x2="48000" y2="78667"/>
                        <a14:backgroundMark x1="48000" y1="77778" x2="48000" y2="77778"/>
                        <a14:backgroundMark x1="47556" y1="78222" x2="50667" y2="78667"/>
                      </a14:backgroundRemoval>
                    </a14:imgEffect>
                  </a14:imgLayer>
                </a14:imgProps>
              </a:ext>
              <a:ext uri="{28A0092B-C50C-407E-A947-70E740481C1C}">
                <a14:useLocalDpi xmlns:a14="http://schemas.microsoft.com/office/drawing/2010/main" val="0"/>
              </a:ext>
            </a:extLst>
          </a:blip>
          <a:srcRect/>
          <a:stretch>
            <a:fillRect/>
          </a:stretch>
        </p:blipFill>
        <p:spPr bwMode="auto">
          <a:xfrm>
            <a:off x="10163629" y="1377026"/>
            <a:ext cx="1685843" cy="1685843"/>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a:extLst>
              <a:ext uri="{FF2B5EF4-FFF2-40B4-BE49-F238E27FC236}">
                <a16:creationId xmlns:a16="http://schemas.microsoft.com/office/drawing/2014/main" id="{8D2364D1-7E0E-EA13-10E7-9789B46274A5}"/>
              </a:ext>
            </a:extLst>
          </p:cNvPr>
          <p:cNvPicPr>
            <a:picLocks noChangeAspect="1" noChangeArrowheads="1"/>
          </p:cNvPicPr>
          <p:nvPr/>
        </p:nvPicPr>
        <p:blipFill>
          <a:blip r:embed="rId5" cstate="print">
            <a:extLst>
              <a:ext uri="{BEBA8EAE-BF5A-486C-A8C5-ECC9F3942E4B}">
                <a14:imgProps xmlns:a14="http://schemas.microsoft.com/office/drawing/2010/main">
                  <a14:imgLayer r:embed="rId6">
                    <a14:imgEffect>
                      <a14:backgroundRemoval t="499" b="89831" l="10000" r="98958">
                        <a14:foregroundMark x1="61563" y1="40678" x2="61563" y2="40678"/>
                        <a14:foregroundMark x1="92813" y1="13759" x2="92813" y2="13759"/>
                        <a14:foregroundMark x1="95833" y1="10768" x2="95833" y2="10768"/>
                        <a14:foregroundMark x1="96563" y1="6780" x2="96563" y2="6780"/>
                        <a14:foregroundMark x1="96563" y1="6181" x2="98958" y2="499"/>
                        <a14:foregroundMark x1="71667" y1="62213" x2="71667" y2="62213"/>
                      </a14:backgroundRemoval>
                    </a14:imgEffect>
                  </a14:imgLayer>
                </a14:imgProps>
              </a:ext>
              <a:ext uri="{28A0092B-C50C-407E-A947-70E740481C1C}">
                <a14:useLocalDpi xmlns:a14="http://schemas.microsoft.com/office/drawing/2010/main" val="0"/>
              </a:ext>
            </a:extLst>
          </a:blip>
          <a:srcRect/>
          <a:stretch>
            <a:fillRect/>
          </a:stretch>
        </p:blipFill>
        <p:spPr bwMode="auto">
          <a:xfrm>
            <a:off x="10203722" y="4213091"/>
            <a:ext cx="1735791" cy="1813541"/>
          </a:xfrm>
          <a:prstGeom prst="rect">
            <a:avLst/>
          </a:prstGeom>
          <a:noFill/>
          <a:extLst>
            <a:ext uri="{909E8E84-426E-40DD-AFC4-6F175D3DCCD1}">
              <a14:hiddenFill xmlns:a14="http://schemas.microsoft.com/office/drawing/2010/main">
                <a:solidFill>
                  <a:srgbClr val="FFFFFF"/>
                </a:solidFill>
              </a14:hiddenFill>
            </a:ext>
          </a:extLst>
        </p:spPr>
      </p:pic>
      <p:sp>
        <p:nvSpPr>
          <p:cNvPr id="37" name="TextBox 26">
            <a:extLst>
              <a:ext uri="{FF2B5EF4-FFF2-40B4-BE49-F238E27FC236}">
                <a16:creationId xmlns:a16="http://schemas.microsoft.com/office/drawing/2014/main" id="{BFAFF977-4D70-1FF1-E213-1FC32B9F277E}"/>
              </a:ext>
            </a:extLst>
          </p:cNvPr>
          <p:cNvSpPr txBox="1"/>
          <p:nvPr/>
        </p:nvSpPr>
        <p:spPr>
          <a:xfrm>
            <a:off x="12709435" y="4395314"/>
            <a:ext cx="4953302" cy="1923604"/>
          </a:xfrm>
          <a:prstGeom prst="rect">
            <a:avLst/>
          </a:prstGeom>
        </p:spPr>
        <p:txBody>
          <a:bodyPr lIns="0" tIns="0" rIns="0" bIns="0" rtlCol="0" anchor="t">
            <a:spAutoFit/>
          </a:bodyPr>
          <a:lstStyle/>
          <a:p>
            <a:pPr algn="l">
              <a:lnSpc>
                <a:spcPts val="2486"/>
              </a:lnSpc>
              <a:spcBef>
                <a:spcPct val="0"/>
              </a:spcBef>
            </a:pPr>
            <a:r>
              <a:rPr lang="en-US" sz="2500" dirty="0">
                <a:solidFill>
                  <a:srgbClr val="194A8D"/>
                </a:solidFill>
                <a:latin typeface="Arimo"/>
                <a:ea typeface="Arimo"/>
                <a:cs typeface="Arimo"/>
                <a:sym typeface="Arimo"/>
              </a:rPr>
              <a:t>Using Selenium WebDriver, the tool navigates each entry’s TRM webpage and scrapes the compliance status directly from the site. Ensuring up-to-date and accurate results.</a:t>
            </a:r>
          </a:p>
        </p:txBody>
      </p:sp>
      <p:sp>
        <p:nvSpPr>
          <p:cNvPr id="38" name="TextBox 26">
            <a:extLst>
              <a:ext uri="{FF2B5EF4-FFF2-40B4-BE49-F238E27FC236}">
                <a16:creationId xmlns:a16="http://schemas.microsoft.com/office/drawing/2014/main" id="{96EFF9CE-D242-7C03-9772-F1FC98A4A9B0}"/>
              </a:ext>
            </a:extLst>
          </p:cNvPr>
          <p:cNvSpPr txBox="1"/>
          <p:nvPr/>
        </p:nvSpPr>
        <p:spPr>
          <a:xfrm>
            <a:off x="12795938" y="7261049"/>
            <a:ext cx="5034862" cy="1923604"/>
          </a:xfrm>
          <a:prstGeom prst="rect">
            <a:avLst/>
          </a:prstGeom>
        </p:spPr>
        <p:txBody>
          <a:bodyPr wrap="square" lIns="0" tIns="0" rIns="0" bIns="0" rtlCol="0" anchor="t">
            <a:spAutoFit/>
          </a:bodyPr>
          <a:lstStyle/>
          <a:p>
            <a:pPr algn="l">
              <a:lnSpc>
                <a:spcPts val="2486"/>
              </a:lnSpc>
              <a:spcBef>
                <a:spcPct val="0"/>
              </a:spcBef>
            </a:pPr>
            <a:r>
              <a:rPr lang="en-US" sz="2500" dirty="0">
                <a:solidFill>
                  <a:srgbClr val="194A8D"/>
                </a:solidFill>
                <a:latin typeface="Arimo"/>
                <a:ea typeface="Arimo"/>
                <a:cs typeface="Arimo"/>
                <a:sym typeface="Arimo"/>
              </a:rPr>
              <a:t>My biggest achievement was completing this project a week before the program ended, even though I started late. This reflects my commitment and ability to efficiently deliver results</a:t>
            </a:r>
          </a:p>
        </p:txBody>
      </p:sp>
      <p:pic>
        <p:nvPicPr>
          <p:cNvPr id="42" name="Picture 12" descr="reverse the black and white in the uploaded image">
            <a:extLst>
              <a:ext uri="{FF2B5EF4-FFF2-40B4-BE49-F238E27FC236}">
                <a16:creationId xmlns:a16="http://schemas.microsoft.com/office/drawing/2014/main" id="{D6744C47-D7B8-93EB-148E-08F7B34A636C}"/>
              </a:ext>
            </a:extLst>
          </p:cNvPr>
          <p:cNvPicPr>
            <a:picLocks noChangeAspect="1" noChangeArrowheads="1"/>
          </p:cNvPicPr>
          <p:nvPr/>
        </p:nvPicPr>
        <p:blipFill>
          <a:blip r:embed="rId7">
            <a:extLst>
              <a:ext uri="{BEBA8EAE-BF5A-486C-A8C5-ECC9F3942E4B}">
                <a14:imgProps xmlns:a14="http://schemas.microsoft.com/office/drawing/2010/main">
                  <a14:imgLayer r:embed="rId8">
                    <a14:imgEffect>
                      <a14:backgroundRemoval t="7910" b="89844" l="9961" r="89844">
                        <a14:foregroundMark x1="16992" y1="13184" x2="16992" y2="13184"/>
                        <a14:foregroundMark x1="50195" y1="42480" x2="50195" y2="42480"/>
                        <a14:foregroundMark x1="65527" y1="64648" x2="65527" y2="64648"/>
                        <a14:foregroundMark x1="54199" y1="9180" x2="54199" y2="9180"/>
                        <a14:foregroundMark x1="40332" y1="8691" x2="40332" y2="8691"/>
                        <a14:foregroundMark x1="54395" y1="7910" x2="54395" y2="7910"/>
                      </a14:backgroundRemoval>
                    </a14:imgEffect>
                  </a14:imgLayer>
                </a14:imgProps>
              </a:ext>
              <a:ext uri="{28A0092B-C50C-407E-A947-70E740481C1C}">
                <a14:useLocalDpi xmlns:a14="http://schemas.microsoft.com/office/drawing/2010/main" val="0"/>
              </a:ext>
            </a:extLst>
          </a:blip>
          <a:srcRect/>
          <a:stretch>
            <a:fillRect/>
          </a:stretch>
        </p:blipFill>
        <p:spPr bwMode="auto">
          <a:xfrm>
            <a:off x="10268322" y="7013803"/>
            <a:ext cx="2131035" cy="2131035"/>
          </a:xfrm>
          <a:prstGeom prst="rect">
            <a:avLst/>
          </a:prstGeom>
          <a:noFill/>
          <a:extLst>
            <a:ext uri="{909E8E84-426E-40DD-AFC4-6F175D3DCCD1}">
              <a14:hiddenFill xmlns:a14="http://schemas.microsoft.com/office/drawing/2010/main">
                <a:solidFill>
                  <a:srgbClr val="FFFFFF"/>
                </a:solidFill>
              </a14:hiddenFill>
            </a:ext>
          </a:extLst>
        </p:spPr>
      </p:pic>
      <p:sp>
        <p:nvSpPr>
          <p:cNvPr id="43" name="TextBox 42">
            <a:extLst>
              <a:ext uri="{FF2B5EF4-FFF2-40B4-BE49-F238E27FC236}">
                <a16:creationId xmlns:a16="http://schemas.microsoft.com/office/drawing/2014/main" id="{EE5209F7-EA1E-1F46-A835-AC9D4EE4AA0B}"/>
              </a:ext>
            </a:extLst>
          </p:cNvPr>
          <p:cNvSpPr txBox="1"/>
          <p:nvPr/>
        </p:nvSpPr>
        <p:spPr>
          <a:xfrm>
            <a:off x="9999976" y="5982659"/>
            <a:ext cx="2426151" cy="369332"/>
          </a:xfrm>
          <a:prstGeom prst="rect">
            <a:avLst/>
          </a:prstGeom>
          <a:noFill/>
        </p:spPr>
        <p:txBody>
          <a:bodyPr wrap="square" rtlCol="0">
            <a:spAutoFit/>
          </a:bodyPr>
          <a:lstStyle/>
          <a:p>
            <a:r>
              <a:rPr lang="en-US" dirty="0">
                <a:solidFill>
                  <a:srgbClr val="194A8D"/>
                </a:solidFill>
                <a:latin typeface="Arimo"/>
                <a:ea typeface="Arimo"/>
                <a:cs typeface="Arimo"/>
                <a:sym typeface="Arimo"/>
              </a:rPr>
              <a:t>Selenium Automation</a:t>
            </a:r>
            <a:endParaRPr lang="en-US" dirty="0"/>
          </a:p>
        </p:txBody>
      </p:sp>
      <p:sp>
        <p:nvSpPr>
          <p:cNvPr id="44" name="TextBox 43">
            <a:extLst>
              <a:ext uri="{FF2B5EF4-FFF2-40B4-BE49-F238E27FC236}">
                <a16:creationId xmlns:a16="http://schemas.microsoft.com/office/drawing/2014/main" id="{8C0F8125-0521-DCFA-7A50-372FA5BAA929}"/>
              </a:ext>
            </a:extLst>
          </p:cNvPr>
          <p:cNvSpPr txBox="1"/>
          <p:nvPr/>
        </p:nvSpPr>
        <p:spPr>
          <a:xfrm>
            <a:off x="10163629" y="3148128"/>
            <a:ext cx="2426151" cy="369332"/>
          </a:xfrm>
          <a:prstGeom prst="rect">
            <a:avLst/>
          </a:prstGeom>
          <a:noFill/>
        </p:spPr>
        <p:txBody>
          <a:bodyPr wrap="square" rtlCol="0">
            <a:spAutoFit/>
          </a:bodyPr>
          <a:lstStyle/>
          <a:p>
            <a:r>
              <a:rPr lang="en-US" dirty="0">
                <a:solidFill>
                  <a:srgbClr val="194A8D"/>
                </a:solidFill>
                <a:latin typeface="Arimo"/>
                <a:ea typeface="Arimo"/>
                <a:cs typeface="Arimo"/>
                <a:sym typeface="Arimo"/>
              </a:rPr>
              <a:t>YAML Parsing</a:t>
            </a:r>
            <a:endParaRPr lang="en-US" dirty="0"/>
          </a:p>
        </p:txBody>
      </p:sp>
      <p:sp>
        <p:nvSpPr>
          <p:cNvPr id="45" name="TextBox 44">
            <a:extLst>
              <a:ext uri="{FF2B5EF4-FFF2-40B4-BE49-F238E27FC236}">
                <a16:creationId xmlns:a16="http://schemas.microsoft.com/office/drawing/2014/main" id="{3D383345-D7E9-11F0-17B9-54ED4D4B3071}"/>
              </a:ext>
            </a:extLst>
          </p:cNvPr>
          <p:cNvSpPr txBox="1"/>
          <p:nvPr/>
        </p:nvSpPr>
        <p:spPr>
          <a:xfrm>
            <a:off x="10180883" y="8860591"/>
            <a:ext cx="2426151" cy="369332"/>
          </a:xfrm>
          <a:prstGeom prst="rect">
            <a:avLst/>
          </a:prstGeom>
          <a:noFill/>
        </p:spPr>
        <p:txBody>
          <a:bodyPr wrap="square" rtlCol="0">
            <a:spAutoFit/>
          </a:bodyPr>
          <a:lstStyle/>
          <a:p>
            <a:r>
              <a:rPr lang="en-US" dirty="0">
                <a:solidFill>
                  <a:srgbClr val="194A8D"/>
                </a:solidFill>
                <a:latin typeface="Arimo"/>
                <a:ea typeface="Arimo"/>
                <a:cs typeface="Arimo"/>
                <a:sym typeface="Arimo"/>
              </a:rPr>
              <a:t>Early Completion</a:t>
            </a:r>
            <a:endParaRPr lang="en-US" dirty="0"/>
          </a:p>
        </p:txBody>
      </p:sp>
      <p:sp>
        <p:nvSpPr>
          <p:cNvPr id="2" name="Freeform 4">
            <a:extLst>
              <a:ext uri="{FF2B5EF4-FFF2-40B4-BE49-F238E27FC236}">
                <a16:creationId xmlns:a16="http://schemas.microsoft.com/office/drawing/2014/main" id="{A4543FAB-8914-1F83-0246-AFEF16E583C6}"/>
              </a:ext>
            </a:extLst>
          </p:cNvPr>
          <p:cNvSpPr/>
          <p:nvPr/>
        </p:nvSpPr>
        <p:spPr>
          <a:xfrm rot="-5400000">
            <a:off x="390093" y="-1471468"/>
            <a:ext cx="2720897" cy="5228794"/>
          </a:xfrm>
          <a:custGeom>
            <a:avLst/>
            <a:gdLst/>
            <a:ahLst/>
            <a:cxnLst/>
            <a:rect l="l" t="t" r="r" b="b"/>
            <a:pathLst>
              <a:path w="2720897" h="5228794">
                <a:moveTo>
                  <a:pt x="0" y="0"/>
                </a:moveTo>
                <a:lnTo>
                  <a:pt x="2720897" y="0"/>
                </a:lnTo>
                <a:lnTo>
                  <a:pt x="2720897" y="5228794"/>
                </a:lnTo>
                <a:lnTo>
                  <a:pt x="0" y="5228794"/>
                </a:lnTo>
                <a:lnTo>
                  <a:pt x="0" y="0"/>
                </a:lnTo>
                <a:close/>
              </a:path>
            </a:pathLst>
          </a:custGeom>
          <a:blipFill>
            <a:blip r:embed="rId2"/>
            <a:stretch>
              <a:fillRect/>
            </a:stretch>
          </a:blipFill>
        </p:spPr>
        <p:txBody>
          <a:bodyPr/>
          <a:lstStyle/>
          <a:p>
            <a:endParaRPr lang="en-US"/>
          </a:p>
        </p:txBody>
      </p:sp>
    </p:spTree>
    <p:extLst>
      <p:ext uri="{BB962C8B-B14F-4D97-AF65-F5344CB8AC3E}">
        <p14:creationId xmlns:p14="http://schemas.microsoft.com/office/powerpoint/2010/main" val="27526353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rot="-5400000" flipV="1">
            <a:off x="15177010" y="-1253949"/>
            <a:ext cx="2720897" cy="5228794"/>
          </a:xfrm>
          <a:custGeom>
            <a:avLst/>
            <a:gdLst/>
            <a:ahLst/>
            <a:cxnLst/>
            <a:rect l="l" t="t" r="r" b="b"/>
            <a:pathLst>
              <a:path w="2720897" h="5228794">
                <a:moveTo>
                  <a:pt x="0" y="5228795"/>
                </a:moveTo>
                <a:lnTo>
                  <a:pt x="2720897" y="5228795"/>
                </a:lnTo>
                <a:lnTo>
                  <a:pt x="2720897" y="0"/>
                </a:lnTo>
                <a:lnTo>
                  <a:pt x="0" y="0"/>
                </a:lnTo>
                <a:lnTo>
                  <a:pt x="0" y="5228795"/>
                </a:lnTo>
                <a:close/>
              </a:path>
            </a:pathLst>
          </a:custGeom>
          <a:blipFill>
            <a:blip r:embed="rId2"/>
            <a:stretch>
              <a:fillRect/>
            </a:stretch>
          </a:blipFill>
        </p:spPr>
        <p:txBody>
          <a:bodyPr/>
          <a:lstStyle/>
          <a:p>
            <a:endParaRPr lang="en-US"/>
          </a:p>
        </p:txBody>
      </p:sp>
      <p:sp>
        <p:nvSpPr>
          <p:cNvPr id="3" name="TextBox 3"/>
          <p:cNvSpPr txBox="1"/>
          <p:nvPr/>
        </p:nvSpPr>
        <p:spPr>
          <a:xfrm>
            <a:off x="1750541" y="1465223"/>
            <a:ext cx="14786917" cy="2266583"/>
          </a:xfrm>
          <a:prstGeom prst="rect">
            <a:avLst/>
          </a:prstGeom>
        </p:spPr>
        <p:txBody>
          <a:bodyPr lIns="0" tIns="0" rIns="0" bIns="0" rtlCol="0" anchor="t">
            <a:spAutoFit/>
          </a:bodyPr>
          <a:lstStyle/>
          <a:p>
            <a:pPr algn="ctr">
              <a:lnSpc>
                <a:spcPts val="8655"/>
              </a:lnSpc>
            </a:pPr>
            <a:r>
              <a:rPr lang="en-US" sz="8165" spc="816" dirty="0">
                <a:solidFill>
                  <a:srgbClr val="FFFFFF"/>
                </a:solidFill>
                <a:latin typeface="League Spartan"/>
                <a:ea typeface="League Spartan"/>
                <a:cs typeface="League Spartan"/>
                <a:sym typeface="League Spartan"/>
              </a:rPr>
              <a:t>Challenges &amp; Learnings</a:t>
            </a:r>
          </a:p>
        </p:txBody>
      </p:sp>
      <p:sp>
        <p:nvSpPr>
          <p:cNvPr id="4" name="Freeform 4"/>
          <p:cNvSpPr/>
          <p:nvPr/>
        </p:nvSpPr>
        <p:spPr>
          <a:xfrm rot="-5400000">
            <a:off x="390093" y="-1471468"/>
            <a:ext cx="2720897" cy="5228794"/>
          </a:xfrm>
          <a:custGeom>
            <a:avLst/>
            <a:gdLst/>
            <a:ahLst/>
            <a:cxnLst/>
            <a:rect l="l" t="t" r="r" b="b"/>
            <a:pathLst>
              <a:path w="2720897" h="5228794">
                <a:moveTo>
                  <a:pt x="0" y="0"/>
                </a:moveTo>
                <a:lnTo>
                  <a:pt x="2720897" y="0"/>
                </a:lnTo>
                <a:lnTo>
                  <a:pt x="2720897" y="5228794"/>
                </a:lnTo>
                <a:lnTo>
                  <a:pt x="0" y="5228794"/>
                </a:lnTo>
                <a:lnTo>
                  <a:pt x="0" y="0"/>
                </a:lnTo>
                <a:close/>
              </a:path>
            </a:pathLst>
          </a:custGeom>
          <a:blipFill>
            <a:blip r:embed="rId2"/>
            <a:stretch>
              <a:fillRect/>
            </a:stretch>
          </a:blipFill>
        </p:spPr>
        <p:txBody>
          <a:bodyPr/>
          <a:lstStyle/>
          <a:p>
            <a:endParaRPr lang="en-US"/>
          </a:p>
        </p:txBody>
      </p:sp>
      <p:grpSp>
        <p:nvGrpSpPr>
          <p:cNvPr id="5" name="Group 5"/>
          <p:cNvGrpSpPr/>
          <p:nvPr/>
        </p:nvGrpSpPr>
        <p:grpSpPr>
          <a:xfrm>
            <a:off x="1378345" y="4597248"/>
            <a:ext cx="4920028" cy="7484343"/>
            <a:chOff x="0" y="0"/>
            <a:chExt cx="1295810" cy="1971185"/>
          </a:xfrm>
        </p:grpSpPr>
        <p:sp>
          <p:nvSpPr>
            <p:cNvPr id="6" name="Freeform 6"/>
            <p:cNvSpPr/>
            <p:nvPr/>
          </p:nvSpPr>
          <p:spPr>
            <a:xfrm>
              <a:off x="0" y="0"/>
              <a:ext cx="1295810" cy="1971185"/>
            </a:xfrm>
            <a:custGeom>
              <a:avLst/>
              <a:gdLst/>
              <a:ahLst/>
              <a:cxnLst/>
              <a:rect l="l" t="t" r="r" b="b"/>
              <a:pathLst>
                <a:path w="1295810" h="1971185">
                  <a:moveTo>
                    <a:pt x="0" y="0"/>
                  </a:moveTo>
                  <a:lnTo>
                    <a:pt x="1295810" y="0"/>
                  </a:lnTo>
                  <a:lnTo>
                    <a:pt x="1295810" y="1971185"/>
                  </a:lnTo>
                  <a:lnTo>
                    <a:pt x="0" y="1971185"/>
                  </a:lnTo>
                  <a:close/>
                </a:path>
              </a:pathLst>
            </a:custGeom>
            <a:solidFill>
              <a:srgbClr val="FFFFFF"/>
            </a:solidFill>
          </p:spPr>
          <p:txBody>
            <a:bodyPr/>
            <a:lstStyle/>
            <a:p>
              <a:endParaRPr lang="en-US" dirty="0"/>
            </a:p>
          </p:txBody>
        </p:sp>
        <p:sp>
          <p:nvSpPr>
            <p:cNvPr id="7" name="TextBox 7"/>
            <p:cNvSpPr txBox="1"/>
            <p:nvPr/>
          </p:nvSpPr>
          <p:spPr>
            <a:xfrm>
              <a:off x="0" y="-47625"/>
              <a:ext cx="1295810" cy="2018810"/>
            </a:xfrm>
            <a:prstGeom prst="rect">
              <a:avLst/>
            </a:prstGeom>
          </p:spPr>
          <p:txBody>
            <a:bodyPr lIns="50800" tIns="50800" rIns="50800" bIns="50800" rtlCol="0" anchor="ctr"/>
            <a:lstStyle/>
            <a:p>
              <a:pPr algn="ctr">
                <a:lnSpc>
                  <a:spcPts val="2659"/>
                </a:lnSpc>
              </a:pPr>
              <a:endParaRPr/>
            </a:p>
          </p:txBody>
        </p:sp>
      </p:grpSp>
      <p:sp>
        <p:nvSpPr>
          <p:cNvPr id="8" name="TextBox 8"/>
          <p:cNvSpPr txBox="1"/>
          <p:nvPr/>
        </p:nvSpPr>
        <p:spPr>
          <a:xfrm>
            <a:off x="1845962" y="5414549"/>
            <a:ext cx="3984794" cy="1009892"/>
          </a:xfrm>
          <a:prstGeom prst="rect">
            <a:avLst/>
          </a:prstGeom>
        </p:spPr>
        <p:txBody>
          <a:bodyPr lIns="0" tIns="0" rIns="0" bIns="0" rtlCol="0" anchor="t">
            <a:spAutoFit/>
          </a:bodyPr>
          <a:lstStyle/>
          <a:p>
            <a:pPr algn="ctr">
              <a:lnSpc>
                <a:spcPts val="3900"/>
              </a:lnSpc>
            </a:pPr>
            <a:r>
              <a:rPr lang="en-US" sz="3500" spc="367" dirty="0">
                <a:solidFill>
                  <a:srgbClr val="194A8D"/>
                </a:solidFill>
                <a:latin typeface="League Spartan"/>
                <a:ea typeface="League Spartan"/>
                <a:cs typeface="League Spartan"/>
                <a:sym typeface="League Spartan"/>
              </a:rPr>
              <a:t>Python and HTML Skills</a:t>
            </a:r>
          </a:p>
        </p:txBody>
      </p:sp>
      <p:grpSp>
        <p:nvGrpSpPr>
          <p:cNvPr id="9" name="Group 9"/>
          <p:cNvGrpSpPr/>
          <p:nvPr/>
        </p:nvGrpSpPr>
        <p:grpSpPr>
          <a:xfrm>
            <a:off x="6683986" y="4597248"/>
            <a:ext cx="4920028" cy="7480143"/>
            <a:chOff x="0" y="0"/>
            <a:chExt cx="1295810" cy="1970079"/>
          </a:xfrm>
        </p:grpSpPr>
        <p:sp>
          <p:nvSpPr>
            <p:cNvPr id="10" name="Freeform 10"/>
            <p:cNvSpPr/>
            <p:nvPr/>
          </p:nvSpPr>
          <p:spPr>
            <a:xfrm>
              <a:off x="0" y="0"/>
              <a:ext cx="1295810" cy="1970079"/>
            </a:xfrm>
            <a:custGeom>
              <a:avLst/>
              <a:gdLst/>
              <a:ahLst/>
              <a:cxnLst/>
              <a:rect l="l" t="t" r="r" b="b"/>
              <a:pathLst>
                <a:path w="1295810" h="1970079">
                  <a:moveTo>
                    <a:pt x="0" y="0"/>
                  </a:moveTo>
                  <a:lnTo>
                    <a:pt x="1295810" y="0"/>
                  </a:lnTo>
                  <a:lnTo>
                    <a:pt x="1295810" y="1970079"/>
                  </a:lnTo>
                  <a:lnTo>
                    <a:pt x="0" y="1970079"/>
                  </a:lnTo>
                  <a:close/>
                </a:path>
              </a:pathLst>
            </a:custGeom>
            <a:solidFill>
              <a:srgbClr val="FFFFFF"/>
            </a:solidFill>
          </p:spPr>
          <p:txBody>
            <a:bodyPr/>
            <a:lstStyle/>
            <a:p>
              <a:endParaRPr lang="en-US" dirty="0"/>
            </a:p>
          </p:txBody>
        </p:sp>
        <p:sp>
          <p:nvSpPr>
            <p:cNvPr id="11" name="TextBox 11"/>
            <p:cNvSpPr txBox="1"/>
            <p:nvPr/>
          </p:nvSpPr>
          <p:spPr>
            <a:xfrm>
              <a:off x="0" y="-47625"/>
              <a:ext cx="1295810" cy="2017704"/>
            </a:xfrm>
            <a:prstGeom prst="rect">
              <a:avLst/>
            </a:prstGeom>
          </p:spPr>
          <p:txBody>
            <a:bodyPr lIns="50800" tIns="50800" rIns="50800" bIns="50800" rtlCol="0" anchor="ctr"/>
            <a:lstStyle/>
            <a:p>
              <a:pPr algn="ctr">
                <a:lnSpc>
                  <a:spcPts val="2659"/>
                </a:lnSpc>
              </a:pPr>
              <a:endParaRPr/>
            </a:p>
          </p:txBody>
        </p:sp>
      </p:grpSp>
      <p:sp>
        <p:nvSpPr>
          <p:cNvPr id="12" name="TextBox 12"/>
          <p:cNvSpPr txBox="1"/>
          <p:nvPr/>
        </p:nvSpPr>
        <p:spPr>
          <a:xfrm>
            <a:off x="6983512" y="5486399"/>
            <a:ext cx="4419841" cy="1016753"/>
          </a:xfrm>
          <a:prstGeom prst="rect">
            <a:avLst/>
          </a:prstGeom>
        </p:spPr>
        <p:txBody>
          <a:bodyPr wrap="square" lIns="0" tIns="0" rIns="0" bIns="0" rtlCol="0" anchor="t">
            <a:spAutoFit/>
          </a:bodyPr>
          <a:lstStyle/>
          <a:p>
            <a:pPr algn="ctr">
              <a:lnSpc>
                <a:spcPts val="3900"/>
              </a:lnSpc>
            </a:pPr>
            <a:r>
              <a:rPr lang="en-US" sz="3679" spc="367" dirty="0">
                <a:solidFill>
                  <a:srgbClr val="194A8D"/>
                </a:solidFill>
                <a:latin typeface="League Spartan"/>
                <a:ea typeface="League Spartan"/>
                <a:cs typeface="League Spartan"/>
                <a:sym typeface="League Spartan"/>
              </a:rPr>
              <a:t>Adapting to Full-Time Work</a:t>
            </a:r>
          </a:p>
        </p:txBody>
      </p:sp>
      <p:grpSp>
        <p:nvGrpSpPr>
          <p:cNvPr id="13" name="Group 13"/>
          <p:cNvGrpSpPr/>
          <p:nvPr/>
        </p:nvGrpSpPr>
        <p:grpSpPr>
          <a:xfrm>
            <a:off x="11989628" y="4597248"/>
            <a:ext cx="4920028" cy="7475943"/>
            <a:chOff x="0" y="0"/>
            <a:chExt cx="1295810" cy="1968973"/>
          </a:xfrm>
        </p:grpSpPr>
        <p:sp>
          <p:nvSpPr>
            <p:cNvPr id="14" name="Freeform 14"/>
            <p:cNvSpPr/>
            <p:nvPr/>
          </p:nvSpPr>
          <p:spPr>
            <a:xfrm>
              <a:off x="0" y="0"/>
              <a:ext cx="1295810" cy="1968973"/>
            </a:xfrm>
            <a:custGeom>
              <a:avLst/>
              <a:gdLst/>
              <a:ahLst/>
              <a:cxnLst/>
              <a:rect l="l" t="t" r="r" b="b"/>
              <a:pathLst>
                <a:path w="1295810" h="1968973">
                  <a:moveTo>
                    <a:pt x="0" y="0"/>
                  </a:moveTo>
                  <a:lnTo>
                    <a:pt x="1295810" y="0"/>
                  </a:lnTo>
                  <a:lnTo>
                    <a:pt x="1295810" y="1968973"/>
                  </a:lnTo>
                  <a:lnTo>
                    <a:pt x="0" y="1968973"/>
                  </a:lnTo>
                  <a:close/>
                </a:path>
              </a:pathLst>
            </a:custGeom>
            <a:solidFill>
              <a:srgbClr val="FFFFFF"/>
            </a:solidFill>
          </p:spPr>
          <p:txBody>
            <a:bodyPr/>
            <a:lstStyle/>
            <a:p>
              <a:endParaRPr lang="en-US"/>
            </a:p>
          </p:txBody>
        </p:sp>
        <p:sp>
          <p:nvSpPr>
            <p:cNvPr id="15" name="TextBox 15"/>
            <p:cNvSpPr txBox="1"/>
            <p:nvPr/>
          </p:nvSpPr>
          <p:spPr>
            <a:xfrm>
              <a:off x="0" y="-47625"/>
              <a:ext cx="1295810" cy="2016598"/>
            </a:xfrm>
            <a:prstGeom prst="rect">
              <a:avLst/>
            </a:prstGeom>
          </p:spPr>
          <p:txBody>
            <a:bodyPr lIns="50800" tIns="50800" rIns="50800" bIns="50800" rtlCol="0" anchor="ctr"/>
            <a:lstStyle/>
            <a:p>
              <a:pPr algn="ctr">
                <a:lnSpc>
                  <a:spcPts val="2659"/>
                </a:lnSpc>
              </a:pPr>
              <a:endParaRPr/>
            </a:p>
          </p:txBody>
        </p:sp>
      </p:grpSp>
      <p:sp>
        <p:nvSpPr>
          <p:cNvPr id="16" name="TextBox 16"/>
          <p:cNvSpPr txBox="1"/>
          <p:nvPr/>
        </p:nvSpPr>
        <p:spPr>
          <a:xfrm>
            <a:off x="12121745" y="5486400"/>
            <a:ext cx="4920028" cy="1016753"/>
          </a:xfrm>
          <a:prstGeom prst="rect">
            <a:avLst/>
          </a:prstGeom>
        </p:spPr>
        <p:txBody>
          <a:bodyPr wrap="square" lIns="0" tIns="0" rIns="0" bIns="0" rtlCol="0" anchor="t">
            <a:spAutoFit/>
          </a:bodyPr>
          <a:lstStyle/>
          <a:p>
            <a:pPr algn="ctr">
              <a:lnSpc>
                <a:spcPts val="3900"/>
              </a:lnSpc>
            </a:pPr>
            <a:r>
              <a:rPr lang="en-US" sz="3679" spc="367" dirty="0">
                <a:solidFill>
                  <a:srgbClr val="194A8D"/>
                </a:solidFill>
                <a:latin typeface="League Spartan"/>
                <a:ea typeface="League Spartan"/>
                <a:cs typeface="League Spartan"/>
                <a:sym typeface="League Spartan"/>
              </a:rPr>
              <a:t>In-Person Engagement</a:t>
            </a:r>
          </a:p>
        </p:txBody>
      </p:sp>
      <p:sp>
        <p:nvSpPr>
          <p:cNvPr id="18" name="TextBox 18"/>
          <p:cNvSpPr txBox="1"/>
          <p:nvPr/>
        </p:nvSpPr>
        <p:spPr>
          <a:xfrm>
            <a:off x="7151603" y="6729525"/>
            <a:ext cx="4083661" cy="2046394"/>
          </a:xfrm>
          <a:prstGeom prst="rect">
            <a:avLst/>
          </a:prstGeom>
        </p:spPr>
        <p:txBody>
          <a:bodyPr lIns="0" tIns="0" rIns="0" bIns="0" rtlCol="0" anchor="t">
            <a:spAutoFit/>
          </a:bodyPr>
          <a:lstStyle/>
          <a:p>
            <a:pPr algn="ctr">
              <a:lnSpc>
                <a:spcPts val="2659"/>
              </a:lnSpc>
              <a:spcBef>
                <a:spcPct val="0"/>
              </a:spcBef>
            </a:pPr>
            <a:r>
              <a:rPr lang="en-US" sz="1899" dirty="0">
                <a:solidFill>
                  <a:srgbClr val="194A8D"/>
                </a:solidFill>
                <a:latin typeface="Arimo"/>
                <a:ea typeface="Arimo"/>
                <a:cs typeface="Arimo"/>
                <a:sym typeface="Arimo"/>
              </a:rPr>
              <a:t>This was my first full time role, and it taught me a lot about how to structure my day, manage expectations, and contribute meaningfully. Over the six weeks, I learned how to balance productivity with communication</a:t>
            </a:r>
          </a:p>
        </p:txBody>
      </p:sp>
      <p:sp>
        <p:nvSpPr>
          <p:cNvPr id="19" name="TextBox 19"/>
          <p:cNvSpPr txBox="1"/>
          <p:nvPr/>
        </p:nvSpPr>
        <p:spPr>
          <a:xfrm>
            <a:off x="12407811" y="6729525"/>
            <a:ext cx="4083661" cy="2738891"/>
          </a:xfrm>
          <a:prstGeom prst="rect">
            <a:avLst/>
          </a:prstGeom>
        </p:spPr>
        <p:txBody>
          <a:bodyPr wrap="square" lIns="0" tIns="0" rIns="0" bIns="0" rtlCol="0" anchor="t">
            <a:spAutoFit/>
          </a:bodyPr>
          <a:lstStyle/>
          <a:p>
            <a:pPr algn="ctr">
              <a:lnSpc>
                <a:spcPts val="2659"/>
              </a:lnSpc>
              <a:spcBef>
                <a:spcPct val="0"/>
              </a:spcBef>
            </a:pPr>
            <a:r>
              <a:rPr lang="en-US" sz="1899" dirty="0">
                <a:solidFill>
                  <a:srgbClr val="194A8D"/>
                </a:solidFill>
                <a:latin typeface="Arimo"/>
                <a:ea typeface="Arimo"/>
                <a:cs typeface="Arimo"/>
                <a:sym typeface="Arimo"/>
              </a:rPr>
              <a:t>One of the biggest personal challenges was commuting to the office regularly. While I wanted to connect and network more in person. The long drive made it difficult to attend as much as I hoped. To stay engaged, I made an effort to connect remotely. </a:t>
            </a:r>
          </a:p>
        </p:txBody>
      </p:sp>
      <p:sp>
        <p:nvSpPr>
          <p:cNvPr id="20" name="TextBox 18">
            <a:extLst>
              <a:ext uri="{FF2B5EF4-FFF2-40B4-BE49-F238E27FC236}">
                <a16:creationId xmlns:a16="http://schemas.microsoft.com/office/drawing/2014/main" id="{FBBEDFA3-AAD2-4299-F52A-AE5878C7DB1D}"/>
              </a:ext>
            </a:extLst>
          </p:cNvPr>
          <p:cNvSpPr txBox="1"/>
          <p:nvPr/>
        </p:nvSpPr>
        <p:spPr>
          <a:xfrm>
            <a:off x="1796528" y="6729525"/>
            <a:ext cx="4083661" cy="2738891"/>
          </a:xfrm>
          <a:prstGeom prst="rect">
            <a:avLst/>
          </a:prstGeom>
        </p:spPr>
        <p:txBody>
          <a:bodyPr lIns="0" tIns="0" rIns="0" bIns="0" rtlCol="0" anchor="t">
            <a:spAutoFit/>
          </a:bodyPr>
          <a:lstStyle/>
          <a:p>
            <a:pPr algn="ctr">
              <a:lnSpc>
                <a:spcPts val="2659"/>
              </a:lnSpc>
              <a:spcBef>
                <a:spcPct val="0"/>
              </a:spcBef>
            </a:pPr>
            <a:r>
              <a:rPr lang="en-US" sz="1899" dirty="0">
                <a:solidFill>
                  <a:srgbClr val="194A8D"/>
                </a:solidFill>
                <a:latin typeface="Arimo"/>
                <a:ea typeface="Arimo"/>
                <a:cs typeface="Arimo"/>
                <a:sym typeface="Arimo"/>
              </a:rPr>
              <a:t>Although I came into this project with experience in Python and HTML, I encountered new challenges that pushed me to expand my skills. Debugging issues and optimizing my code led me to discover new libraries, methods, and practices I hadn’t used before.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17102B-B736-2E85-BE70-91DFCB8F15D9}"/>
            </a:ext>
          </a:extLst>
        </p:cNvPr>
        <p:cNvGrpSpPr/>
        <p:nvPr/>
      </p:nvGrpSpPr>
      <p:grpSpPr>
        <a:xfrm>
          <a:off x="0" y="0"/>
          <a:ext cx="0" cy="0"/>
          <a:chOff x="0" y="0"/>
          <a:chExt cx="0" cy="0"/>
        </a:xfrm>
      </p:grpSpPr>
      <p:sp>
        <p:nvSpPr>
          <p:cNvPr id="4" name="Freeform 4">
            <a:extLst>
              <a:ext uri="{FF2B5EF4-FFF2-40B4-BE49-F238E27FC236}">
                <a16:creationId xmlns:a16="http://schemas.microsoft.com/office/drawing/2014/main" id="{B42A7635-23FB-1A88-46C8-D39EB47F851A}"/>
              </a:ext>
            </a:extLst>
          </p:cNvPr>
          <p:cNvSpPr/>
          <p:nvPr/>
        </p:nvSpPr>
        <p:spPr>
          <a:xfrm rot="-5400000" flipV="1">
            <a:off x="15177010" y="-1253949"/>
            <a:ext cx="2720897" cy="5228794"/>
          </a:xfrm>
          <a:custGeom>
            <a:avLst/>
            <a:gdLst/>
            <a:ahLst/>
            <a:cxnLst/>
            <a:rect l="l" t="t" r="r" b="b"/>
            <a:pathLst>
              <a:path w="2720897" h="5228794">
                <a:moveTo>
                  <a:pt x="0" y="5228795"/>
                </a:moveTo>
                <a:lnTo>
                  <a:pt x="2720897" y="5228795"/>
                </a:lnTo>
                <a:lnTo>
                  <a:pt x="2720897" y="0"/>
                </a:lnTo>
                <a:lnTo>
                  <a:pt x="0" y="0"/>
                </a:lnTo>
                <a:lnTo>
                  <a:pt x="0" y="5228795"/>
                </a:lnTo>
                <a:close/>
              </a:path>
            </a:pathLst>
          </a:custGeom>
          <a:blipFill>
            <a:blip r:embed="rId2"/>
            <a:stretch>
              <a:fillRect/>
            </a:stretch>
          </a:blipFill>
        </p:spPr>
        <p:txBody>
          <a:bodyPr/>
          <a:lstStyle/>
          <a:p>
            <a:endParaRPr lang="en-US"/>
          </a:p>
        </p:txBody>
      </p:sp>
      <p:sp>
        <p:nvSpPr>
          <p:cNvPr id="5" name="TextBox 5">
            <a:extLst>
              <a:ext uri="{FF2B5EF4-FFF2-40B4-BE49-F238E27FC236}">
                <a16:creationId xmlns:a16="http://schemas.microsoft.com/office/drawing/2014/main" id="{B7C59026-1FA2-4652-34EE-AA88FB39A59F}"/>
              </a:ext>
            </a:extLst>
          </p:cNvPr>
          <p:cNvSpPr txBox="1"/>
          <p:nvPr/>
        </p:nvSpPr>
        <p:spPr>
          <a:xfrm>
            <a:off x="1750541" y="785002"/>
            <a:ext cx="14786917" cy="1150892"/>
          </a:xfrm>
          <a:prstGeom prst="rect">
            <a:avLst/>
          </a:prstGeom>
        </p:spPr>
        <p:txBody>
          <a:bodyPr lIns="0" tIns="0" rIns="0" bIns="0" rtlCol="0" anchor="t">
            <a:spAutoFit/>
          </a:bodyPr>
          <a:lstStyle/>
          <a:p>
            <a:pPr algn="ctr">
              <a:lnSpc>
                <a:spcPts val="8655"/>
              </a:lnSpc>
            </a:pPr>
            <a:r>
              <a:rPr lang="en-US" sz="8165" spc="816" dirty="0">
                <a:solidFill>
                  <a:srgbClr val="FFFFFF"/>
                </a:solidFill>
                <a:latin typeface="League Spartan"/>
                <a:ea typeface="League Spartan"/>
                <a:cs typeface="League Spartan"/>
                <a:sym typeface="League Spartan"/>
              </a:rPr>
              <a:t>Sample HTML Results</a:t>
            </a:r>
          </a:p>
        </p:txBody>
      </p:sp>
      <p:sp>
        <p:nvSpPr>
          <p:cNvPr id="7" name="Freeform 7">
            <a:extLst>
              <a:ext uri="{FF2B5EF4-FFF2-40B4-BE49-F238E27FC236}">
                <a16:creationId xmlns:a16="http://schemas.microsoft.com/office/drawing/2014/main" id="{24D3B96E-D02F-3DE6-882B-D37FDCFAC515}"/>
              </a:ext>
            </a:extLst>
          </p:cNvPr>
          <p:cNvSpPr/>
          <p:nvPr/>
        </p:nvSpPr>
        <p:spPr>
          <a:xfrm rot="-5400000">
            <a:off x="390093" y="-1471468"/>
            <a:ext cx="2720897" cy="5228794"/>
          </a:xfrm>
          <a:custGeom>
            <a:avLst/>
            <a:gdLst/>
            <a:ahLst/>
            <a:cxnLst/>
            <a:rect l="l" t="t" r="r" b="b"/>
            <a:pathLst>
              <a:path w="2720897" h="5228794">
                <a:moveTo>
                  <a:pt x="0" y="0"/>
                </a:moveTo>
                <a:lnTo>
                  <a:pt x="2720897" y="0"/>
                </a:lnTo>
                <a:lnTo>
                  <a:pt x="2720897" y="5228794"/>
                </a:lnTo>
                <a:lnTo>
                  <a:pt x="0" y="5228794"/>
                </a:lnTo>
                <a:lnTo>
                  <a:pt x="0" y="0"/>
                </a:lnTo>
                <a:close/>
              </a:path>
            </a:pathLst>
          </a:custGeom>
          <a:blipFill>
            <a:blip r:embed="rId2"/>
            <a:stretch>
              <a:fillRect/>
            </a:stretch>
          </a:blipFill>
        </p:spPr>
        <p:txBody>
          <a:bodyPr/>
          <a:lstStyle/>
          <a:p>
            <a:endParaRPr lang="en-US"/>
          </a:p>
        </p:txBody>
      </p:sp>
      <p:pic>
        <p:nvPicPr>
          <p:cNvPr id="3" name="Picture 2">
            <a:extLst>
              <a:ext uri="{FF2B5EF4-FFF2-40B4-BE49-F238E27FC236}">
                <a16:creationId xmlns:a16="http://schemas.microsoft.com/office/drawing/2014/main" id="{59414948-23D1-9C75-6911-D06D2125FD5F}"/>
              </a:ext>
            </a:extLst>
          </p:cNvPr>
          <p:cNvPicPr>
            <a:picLocks noChangeAspect="1"/>
          </p:cNvPicPr>
          <p:nvPr/>
        </p:nvPicPr>
        <p:blipFill>
          <a:blip r:embed="rId3"/>
          <a:stretch>
            <a:fillRect/>
          </a:stretch>
        </p:blipFill>
        <p:spPr>
          <a:xfrm>
            <a:off x="1849475" y="2720897"/>
            <a:ext cx="14589050" cy="6076748"/>
          </a:xfrm>
          <a:prstGeom prst="rect">
            <a:avLst/>
          </a:prstGeom>
        </p:spPr>
      </p:pic>
    </p:spTree>
    <p:extLst>
      <p:ext uri="{BB962C8B-B14F-4D97-AF65-F5344CB8AC3E}">
        <p14:creationId xmlns:p14="http://schemas.microsoft.com/office/powerpoint/2010/main" val="6470963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3"/>
          <p:cNvSpPr/>
          <p:nvPr/>
        </p:nvSpPr>
        <p:spPr>
          <a:xfrm>
            <a:off x="14081354" y="1028700"/>
            <a:ext cx="4282420" cy="8229600"/>
          </a:xfrm>
          <a:custGeom>
            <a:avLst/>
            <a:gdLst/>
            <a:ahLst/>
            <a:cxnLst/>
            <a:rect l="l" t="t" r="r" b="b"/>
            <a:pathLst>
              <a:path w="4282420" h="8229600">
                <a:moveTo>
                  <a:pt x="0" y="0"/>
                </a:moveTo>
                <a:lnTo>
                  <a:pt x="4282420" y="0"/>
                </a:lnTo>
                <a:lnTo>
                  <a:pt x="4282420" y="8229600"/>
                </a:lnTo>
                <a:lnTo>
                  <a:pt x="0" y="8229600"/>
                </a:lnTo>
                <a:lnTo>
                  <a:pt x="0" y="0"/>
                </a:lnTo>
                <a:close/>
              </a:path>
            </a:pathLst>
          </a:custGeom>
          <a:blipFill>
            <a:blip r:embed="rId2"/>
            <a:stretch>
              <a:fillRect/>
            </a:stretch>
          </a:blipFill>
        </p:spPr>
        <p:txBody>
          <a:bodyPr/>
          <a:lstStyle/>
          <a:p>
            <a:endParaRPr lang="en-US"/>
          </a:p>
        </p:txBody>
      </p:sp>
      <p:sp>
        <p:nvSpPr>
          <p:cNvPr id="4" name="Freeform 4"/>
          <p:cNvSpPr/>
          <p:nvPr/>
        </p:nvSpPr>
        <p:spPr>
          <a:xfrm flipH="1">
            <a:off x="0" y="1028700"/>
            <a:ext cx="4282420" cy="8229600"/>
          </a:xfrm>
          <a:custGeom>
            <a:avLst/>
            <a:gdLst/>
            <a:ahLst/>
            <a:cxnLst/>
            <a:rect l="l" t="t" r="r" b="b"/>
            <a:pathLst>
              <a:path w="4282420" h="8229600">
                <a:moveTo>
                  <a:pt x="4282420" y="0"/>
                </a:moveTo>
                <a:lnTo>
                  <a:pt x="0" y="0"/>
                </a:lnTo>
                <a:lnTo>
                  <a:pt x="0" y="8229600"/>
                </a:lnTo>
                <a:lnTo>
                  <a:pt x="4282420" y="8229600"/>
                </a:lnTo>
                <a:lnTo>
                  <a:pt x="4282420" y="0"/>
                </a:lnTo>
                <a:close/>
              </a:path>
            </a:pathLst>
          </a:custGeom>
          <a:blipFill>
            <a:blip r:embed="rId2"/>
            <a:stretch>
              <a:fillRect/>
            </a:stretch>
          </a:blipFill>
        </p:spPr>
        <p:txBody>
          <a:bodyPr/>
          <a:lstStyle/>
          <a:p>
            <a:endParaRPr lang="en-US"/>
          </a:p>
        </p:txBody>
      </p:sp>
      <p:sp>
        <p:nvSpPr>
          <p:cNvPr id="5" name="TextBox 5"/>
          <p:cNvSpPr txBox="1"/>
          <p:nvPr/>
        </p:nvSpPr>
        <p:spPr>
          <a:xfrm>
            <a:off x="4628749" y="3858064"/>
            <a:ext cx="9030502" cy="3440814"/>
          </a:xfrm>
          <a:prstGeom prst="rect">
            <a:avLst/>
          </a:prstGeom>
        </p:spPr>
        <p:txBody>
          <a:bodyPr lIns="0" tIns="0" rIns="0" bIns="0" rtlCol="0" anchor="t">
            <a:spAutoFit/>
          </a:bodyPr>
          <a:lstStyle/>
          <a:p>
            <a:pPr algn="ctr">
              <a:lnSpc>
                <a:spcPts val="13184"/>
              </a:lnSpc>
            </a:pPr>
            <a:r>
              <a:rPr lang="en-US" sz="12438" spc="1243" dirty="0">
                <a:solidFill>
                  <a:srgbClr val="FFFFFF"/>
                </a:solidFill>
                <a:latin typeface="League Spartan"/>
                <a:ea typeface="League Spartan"/>
                <a:cs typeface="League Spartan"/>
                <a:sym typeface="League Spartan"/>
              </a:rPr>
              <a:t>THANK YOU!</a:t>
            </a:r>
          </a:p>
        </p:txBody>
      </p:sp>
      <p:pic>
        <p:nvPicPr>
          <p:cNvPr id="13" name="Picture 12" descr="SAIC Motor - Wikipedia">
            <a:extLst>
              <a:ext uri="{FF2B5EF4-FFF2-40B4-BE49-F238E27FC236}">
                <a16:creationId xmlns:a16="http://schemas.microsoft.com/office/drawing/2014/main" id="{F4277EE7-EFF0-12F0-5F0B-1719BBA932EC}"/>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191499" y="1028700"/>
            <a:ext cx="1905001" cy="190500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134770"/>
      </a:dk2>
      <a:lt2>
        <a:srgbClr val="82FFFF"/>
      </a:lt2>
      <a:accent1>
        <a:srgbClr val="9ACD4C"/>
      </a:accent1>
      <a:accent2>
        <a:srgbClr val="FAA93A"/>
      </a:accent2>
      <a:accent3>
        <a:srgbClr val="D35940"/>
      </a:accent3>
      <a:accent4>
        <a:srgbClr val="B258D3"/>
      </a:accent4>
      <a:accent5>
        <a:srgbClr val="63A0CC"/>
      </a:accent5>
      <a:accent6>
        <a:srgbClr val="8AC4A7"/>
      </a:accent6>
      <a:hlink>
        <a:srgbClr val="B8FA56"/>
      </a:hlink>
      <a:folHlink>
        <a:srgbClr val="7AF8CC"/>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
  <TotalTime>7071</TotalTime>
  <Words>403</Words>
  <Application>Microsoft Office PowerPoint</Application>
  <PresentationFormat>Custom</PresentationFormat>
  <Paragraphs>35</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Arimo</vt:lpstr>
      <vt:lpstr>Arial</vt:lpstr>
      <vt:lpstr>League Spartan</vt:lpstr>
      <vt:lpstr>Tw Cen MT</vt:lpstr>
      <vt:lpstr>Circuit</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Blue and White Simple Business Plan Presentation</dc:title>
  <cp:lastModifiedBy>Abraham, Naod [US]</cp:lastModifiedBy>
  <cp:revision>2</cp:revision>
  <dcterms:created xsi:type="dcterms:W3CDTF">2006-08-16T00:00:00Z</dcterms:created>
  <dcterms:modified xsi:type="dcterms:W3CDTF">2025-07-22T17:52:10Z</dcterms:modified>
  <dc:identifier>DAGtc4LCzAY</dc:identifier>
</cp:coreProperties>
</file>