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A62B2-2F52-EB32-F422-F37263C3B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53DB5E-FC13-70D1-A54F-8AA907533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1CC543-A019-8B5C-374E-1AB4EF14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9267-A0E3-4A62-86B6-F900C82B441B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58DAF0-3FC7-D637-D7AB-F0D99CC1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0252DC-2D38-DE35-5176-42670C29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0845-968B-430B-8C02-528099003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5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2D6F4-8345-B02D-03AA-3454A743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04DE4C-6C03-4012-CA41-515596BA6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70796-9CDE-A6EF-1129-41F50CAE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9267-A0E3-4A62-86B6-F900C82B441B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41A71D-E6E5-A37F-DFDC-E227EE05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D95C6-F75A-C1AC-C337-CA02BD04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0845-968B-430B-8C02-528099003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44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91F336-B0CD-5F22-C68E-EEE4A09D7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65687F-439F-E3EF-0571-4BA00E816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14E7AA-10BC-87F8-807D-B59C4D7A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9267-A0E3-4A62-86B6-F900C82B441B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FBAE3E-F7C6-1C18-A101-013A37C7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B118F8-6428-3FE5-D5E6-B023B30B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0845-968B-430B-8C02-528099003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8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A074B-D8E9-02DF-543A-62C204BF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782F8-65E4-C824-097B-89922E26A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239F9B-DF32-75EC-A545-E250C628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9267-A0E3-4A62-86B6-F900C82B441B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2F5BC7-3EBE-ADBF-748A-ED85E2FD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D7A059-9E1F-06A7-CE78-12F9C556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0845-968B-430B-8C02-528099003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5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644EE-2394-2566-3137-C10CC663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307D5B-C411-3FBD-74E6-476168683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10C7F4-07C1-2DCE-F204-6545587F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9267-A0E3-4A62-86B6-F900C82B441B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E8333-73C5-803C-03EB-E7C5421B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7AE644-8D7F-EBF1-EF29-F58F2234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0845-968B-430B-8C02-528099003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91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DA9BC-8BFA-31E4-F073-7E63A0AC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D52B2C-71F1-5F14-A413-B3FFF6888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8C2C6D-50B7-7CE8-B480-56B8DACB4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2AB676-0110-4FDA-9A88-76AB40CF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9267-A0E3-4A62-86B6-F900C82B441B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CAFEB-9DC8-6A45-67DE-E0892321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E998A3-7B8D-E24B-71D5-EC9A3831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0845-968B-430B-8C02-528099003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67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9991A-4BA9-9FA0-C2C1-7289E7F7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FCED4D-BF4C-A39E-6FA2-814EFB08E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0A00F4-E406-21BC-1BE4-F75784347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2C6EF9-EFD5-B253-5410-AB6D4FD15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05383B-CEB6-5032-4D41-ABC305C36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8EE398-49F6-28C0-4D7D-7EF15C33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9267-A0E3-4A62-86B6-F900C82B441B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4E6D43-99F8-AA89-B771-D9DE5CE1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E84922-D71F-A8A4-AF24-A0F5A852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0845-968B-430B-8C02-528099003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E0B63-8118-DA06-BE2E-858B597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01A126-1EDD-F140-6E91-D61D9C44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9267-A0E3-4A62-86B6-F900C82B441B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4193A9-AB5C-3778-09EF-9567CA1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13E354-2560-EA0C-A4FC-782723CA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0845-968B-430B-8C02-528099003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7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374B4B-C81B-8268-A31B-734BFEAD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9267-A0E3-4A62-86B6-F900C82B441B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307047-6D3B-77AC-0A5C-67B3A6D7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A66994-4D3D-0799-343A-47FE5238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0845-968B-430B-8C02-528099003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15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4455A-2B57-AF1D-6CAF-C3C8D3A0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901D7-0C49-1C10-CA21-4B6C76F0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FF89FC-8D74-57AE-202C-1C9F44A72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0A034C-9025-96F7-9788-B7ED10A0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9267-A0E3-4A62-86B6-F900C82B441B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49FD0D-F072-2CEE-465F-91B387C9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F3C05C-210A-69FA-07F2-4036A5B4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0845-968B-430B-8C02-528099003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36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B08E3-A705-1EC5-233C-22004923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891EFD-3E6D-07B5-7043-03B7A0B94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12FD06-CF2B-832C-4798-48C7FBAF8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CB3A00-692E-C3CF-4B54-A2C4872B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9267-A0E3-4A62-86B6-F900C82B441B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62FADB-D36E-9EE1-1EBA-CC360AB5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43594-EF4B-42DC-3D43-FCF8608A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0845-968B-430B-8C02-528099003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7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B81597-F7A2-E132-D5B9-F5EE0515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147EEC-ADA8-F9F4-37C7-37CAE46F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51D71-B62C-073B-F1F5-9F6DADFCC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39267-A0E3-4A62-86B6-F900C82B441B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1E5542-2C0F-0B7A-D7B3-69F3AA62A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98A30-E303-D51C-ECEC-991C6E3C1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ED0845-968B-430B-8C02-528099003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lura.com.br/artigos/o-que-e-compilacao?srsltid=AfmBOooE5QjUTR5HKThPQvb6LTte9_i1gd7oHaJu94Q97rlpHSS-bsE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3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0" name="Group 1032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  <a:solidFill>
            <a:schemeClr val="bg1"/>
          </a:solidFill>
        </p:grpSpPr>
        <p:grpSp>
          <p:nvGrpSpPr>
            <p:cNvPr id="1052" name="Group 1033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54" name="Freeform: Shape 1038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61" name="Group 1034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8" name="Freeform: Shape 1036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69" name="Group 1040">
            <a:extLst>
              <a:ext uri="{FF2B5EF4-FFF2-40B4-BE49-F238E27FC236}">
                <a16:creationId xmlns:a16="http://schemas.microsoft.com/office/drawing/2014/main" id="{5499343D-E927-41D0-B997-E44A300C6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725" y="1119591"/>
            <a:ext cx="4965868" cy="4598497"/>
            <a:chOff x="579725" y="1119591"/>
            <a:chExt cx="4965868" cy="4598497"/>
          </a:xfrm>
        </p:grpSpPr>
        <p:sp>
          <p:nvSpPr>
            <p:cNvPr id="1070" name="Rectangle 1041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Rectangle 1042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2" name="Rectangle 1044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EBD09C-7C3E-2C6C-4433-ABDD70531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254952"/>
            <a:ext cx="4324642" cy="2939655"/>
          </a:xfrm>
        </p:spPr>
        <p:txBody>
          <a:bodyPr>
            <a:normAutofit/>
          </a:bodyPr>
          <a:lstStyle/>
          <a:p>
            <a:r>
              <a:rPr lang="pt-BR" sz="3800">
                <a:solidFill>
                  <a:schemeClr val="bg1"/>
                </a:solidFill>
              </a:rPr>
              <a:t>Como um programa é executado internamente no computador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0D0DDA-DDD1-B1FB-391A-BC622929C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86683"/>
            <a:ext cx="4324642" cy="1199392"/>
          </a:xfrm>
        </p:spPr>
        <p:txBody>
          <a:bodyPr>
            <a:norm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Entendendo os processos internos de execução de software	</a:t>
            </a:r>
          </a:p>
        </p:txBody>
      </p:sp>
      <p:pic>
        <p:nvPicPr>
          <p:cNvPr id="1026" name="Picture 2" descr="Blog Faculdade XP">
            <a:extLst>
              <a:ext uri="{FF2B5EF4-FFF2-40B4-BE49-F238E27FC236}">
                <a16:creationId xmlns:a16="http://schemas.microsoft.com/office/drawing/2014/main" id="{1214CA5F-DF01-2A52-63BE-76C337E3D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" r="9831" b="2"/>
          <a:stretch/>
        </p:blipFill>
        <p:spPr bwMode="auto">
          <a:xfrm>
            <a:off x="6094114" y="1321031"/>
            <a:ext cx="5428611" cy="421094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5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2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5797D0-364E-D276-41D0-E751BB55DDE2}"/>
              </a:ext>
            </a:extLst>
          </p:cNvPr>
          <p:cNvSpPr txBox="1"/>
          <p:nvPr/>
        </p:nvSpPr>
        <p:spPr>
          <a:xfrm>
            <a:off x="7053943" y="5928527"/>
            <a:ext cx="202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Jhonattan</a:t>
            </a:r>
            <a:r>
              <a:rPr lang="pt-BR" dirty="0">
                <a:solidFill>
                  <a:schemeClr val="bg1"/>
                </a:solidFill>
              </a:rPr>
              <a:t> Mariano </a:t>
            </a:r>
            <a:r>
              <a:rPr lang="pt-BR" dirty="0" err="1">
                <a:solidFill>
                  <a:schemeClr val="bg1"/>
                </a:solidFill>
              </a:rPr>
              <a:t>Rm</a:t>
            </a:r>
            <a:r>
              <a:rPr lang="pt-BR" dirty="0">
                <a:solidFill>
                  <a:schemeClr val="bg1"/>
                </a:solidFill>
              </a:rPr>
              <a:t> 824120739</a:t>
            </a:r>
          </a:p>
        </p:txBody>
      </p:sp>
    </p:spTree>
    <p:extLst>
      <p:ext uri="{BB962C8B-B14F-4D97-AF65-F5344CB8AC3E}">
        <p14:creationId xmlns:p14="http://schemas.microsoft.com/office/powerpoint/2010/main" val="402653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98752C-15A3-915B-6BCB-AD2B6D1E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 que é um programa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003321CF-40F0-F515-973D-011A093AAC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7352" y="843676"/>
            <a:ext cx="396485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Definição de programa: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uma sequência de instruções que o computador segue.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Exemplos de programas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navegadores, jogos, editores de texto. </a:t>
            </a:r>
          </a:p>
        </p:txBody>
      </p:sp>
      <p:pic>
        <p:nvPicPr>
          <p:cNvPr id="2052" name="Picture 4" descr="O que é Código Fonte? – Código Fonte">
            <a:extLst>
              <a:ext uri="{FF2B5EF4-FFF2-40B4-BE49-F238E27FC236}">
                <a16:creationId xmlns:a16="http://schemas.microsoft.com/office/drawing/2014/main" id="{4D68103D-BE09-30DD-9245-2AFB8988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88" y="382843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4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Rectangle 307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5" name="Picture 3" descr="Melhor Editor de Código: 16 Opções Para ...">
            <a:extLst>
              <a:ext uri="{FF2B5EF4-FFF2-40B4-BE49-F238E27FC236}">
                <a16:creationId xmlns:a16="http://schemas.microsoft.com/office/drawing/2014/main" id="{B763A37C-0966-704A-9522-D5005D69A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1713" y="3477315"/>
            <a:ext cx="3634674" cy="247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17" name="Group 3081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3118" name="Rectangle 3082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9" name="Rectangle 3083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20" name="Rectangle 3085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3A39DB-FE07-F09F-0382-404D4737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Como um programa é escrito?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3121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3122" name="Freeform: Shape 3088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3" name="Freeform: Shape 3089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4" name="Freeform: Shape 3090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4" name="Freeform: Shape 3093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5" name="Freeform: Shape 3094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6" name="Freeform: Shape 3095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7" name="Freeform: Shape 3096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8" name="Freeform: Shape 3097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9" name="Freeform: Shape 3098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0" name="Freeform: Shape 3099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1" name="Freeform: Shape 3100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03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104" name="Freeform: Shape 3103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5" name="Freeform: Shape 3104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6" name="Freeform: Shape 3105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7" name="Freeform: Shape 3106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8" name="Freeform: Shape 3107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9" name="Freeform: Shape 3108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0" name="Freeform: Shape 3109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1" name="Freeform: Shape 3110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2" name="Freeform: Shape 3111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3" name="Freeform: Shape 3112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4" name="Freeform: Shape 3113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5" name="Freeform: Shape 3114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6" name="Freeform: Shape 3115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8986A789-6CB5-AC91-C082-61870E8A30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77270" y="685805"/>
            <a:ext cx="4974771" cy="55340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Linguagens de programação (Python, Java, C++).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 código-fonte e sua criação por programadores.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Exemplo de um pequeno trecho de código. </a:t>
            </a:r>
          </a:p>
        </p:txBody>
      </p:sp>
    </p:spTree>
    <p:extLst>
      <p:ext uri="{BB962C8B-B14F-4D97-AF65-F5344CB8AC3E}">
        <p14:creationId xmlns:p14="http://schemas.microsoft.com/office/powerpoint/2010/main" val="415149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10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60EB4-83A1-A24F-D9BA-FE7B57E7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pt-BR" sz="3400">
                <a:solidFill>
                  <a:schemeClr val="bg1"/>
                </a:solidFill>
              </a:rPr>
              <a:t>Do código ao binário (Compilação/Interpretação)</a:t>
            </a:r>
          </a:p>
        </p:txBody>
      </p:sp>
      <p:grpSp>
        <p:nvGrpSpPr>
          <p:cNvPr id="4106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107" name="Freeform: Shape 4106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08" name="Freeform: Shape 4107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10" name="Oval 4109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12" name="Oval 4111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099" name="Picture 3" descr="Mapeamento De Processos: O Que é E Como ...">
            <a:extLst>
              <a:ext uri="{FF2B5EF4-FFF2-40B4-BE49-F238E27FC236}">
                <a16:creationId xmlns:a16="http://schemas.microsoft.com/office/drawing/2014/main" id="{4BE0FF92-AFDA-91C4-9372-A649072B5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6293" y="2455177"/>
            <a:ext cx="3555043" cy="194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4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115" name="Freeform: Shape 4114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6" name="Freeform: Shape 4115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7" name="Freeform: Shape 4116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8" name="Freeform: Shape 4117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9" name="Freeform: Shape 4118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0" name="Freeform: Shape 4119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1" name="Freeform: Shape 4120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2" name="Freeform: Shape 4121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3" name="Freeform: Shape 4122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4" name="Freeform: Shape 4123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5" name="Freeform: Shape 4124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6" name="Freeform: Shape 4125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7" name="Freeform: Shape 4126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80B5FA0F-2339-9261-2636-D030BAAD5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56783" y="1747592"/>
            <a:ext cx="5217173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 que é compilação? (Transforma o código-fonte em código de máquina).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 que é interpretação? (Executa linha a linha do código).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Diferenças entre compiladores e interpretadores. </a:t>
            </a:r>
          </a:p>
        </p:txBody>
      </p:sp>
    </p:spTree>
    <p:extLst>
      <p:ext uri="{BB962C8B-B14F-4D97-AF65-F5344CB8AC3E}">
        <p14:creationId xmlns:p14="http://schemas.microsoft.com/office/powerpoint/2010/main" val="178641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512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A11F1-A7B0-030C-54E5-4FBD32E9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pt-BR" sz="3700">
                <a:solidFill>
                  <a:schemeClr val="bg1"/>
                </a:solidFill>
              </a:rPr>
              <a:t>Execução pelo Processador</a:t>
            </a:r>
          </a:p>
        </p:txBody>
      </p:sp>
      <p:sp>
        <p:nvSpPr>
          <p:cNvPr id="5130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132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0667A9-FB62-9BE1-C4A9-B988D295E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6520" y="1747592"/>
            <a:ext cx="5217173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 processador (CPU) interpreta as instruções em linguagem de máquina.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Uso da memória (RAM) para carregar e executar o programa.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Papel do sistema operacional (gerenciador de recursos). </a:t>
            </a:r>
          </a:p>
        </p:txBody>
      </p:sp>
      <p:grpSp>
        <p:nvGrpSpPr>
          <p:cNvPr id="5134" name="Group 5133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5135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5139" name="Freeform: Shape 5138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0" name="Freeform: Shape 5139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136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5137" name="Freeform: Shape 5136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8" name="Freeform: Shape 5137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5123" name="Picture 3" descr="Material: Introdução ao Computador">
            <a:extLst>
              <a:ext uri="{FF2B5EF4-FFF2-40B4-BE49-F238E27FC236}">
                <a16:creationId xmlns:a16="http://schemas.microsoft.com/office/drawing/2014/main" id="{D617531F-AFF7-6CB2-74C5-DC5C3D7BD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3021" y="2325066"/>
            <a:ext cx="3555043" cy="220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42" name="Group 5141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5143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5314" name="Freeform: Shape 5313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5" name="Freeform: Shape 5314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6" name="Freeform: Shape 5315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7" name="Freeform: Shape 5316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8" name="Freeform: Shape 5317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9" name="Freeform: Shape 5318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0" name="Freeform: Shape 5319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1" name="Freeform: Shape 5320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2" name="Freeform: Shape 5321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3" name="Freeform: Shape 5322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4" name="Freeform: Shape 5323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5" name="Freeform: Shape 5324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6" name="Freeform: Shape 5325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7" name="Freeform: Shape 5326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8" name="Freeform: Shape 5327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9" name="Freeform: Shape 5328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0" name="Freeform: Shape 5329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1" name="Freeform: Shape 5330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2" name="Freeform: Shape 5331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3" name="Freeform: Shape 5332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4" name="Freeform: Shape 5333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5" name="Freeform: Shape 5334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6" name="Freeform: Shape 5335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7" name="Freeform: Shape 5336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8" name="Freeform: Shape 5337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9" name="Freeform: Shape 5338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0" name="Freeform: Shape 5339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1" name="Freeform: Shape 5340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2" name="Freeform: Shape 5341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3" name="Freeform: Shape 5342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4" name="Freeform: Shape 5343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5" name="Freeform: Shape 5344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6" name="Freeform: Shape 5345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7" name="Freeform: Shape 5346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8" name="Freeform: Shape 5347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9" name="Freeform: Shape 5348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0" name="Freeform: Shape 5349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1" name="Freeform: Shape 5350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2" name="Freeform: Shape 5351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3" name="Freeform: Shape 5352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4" name="Freeform: Shape 5353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5" name="Freeform: Shape 5354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6" name="Freeform: Shape 5355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7" name="Freeform: Shape 5356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8" name="Freeform: Shape 5357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9" name="Freeform: Shape 5358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0" name="Freeform: Shape 5359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1" name="Freeform: Shape 5360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2" name="Freeform: Shape 5361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3" name="Freeform: Shape 5362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4" name="Freeform: Shape 5363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5" name="Freeform: Shape 5364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6" name="Freeform: Shape 5365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7" name="Freeform: Shape 5366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8" name="Freeform: Shape 5367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9" name="Freeform: Shape 5368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0" name="Freeform: Shape 5369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1" name="Freeform: Shape 5370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2" name="Freeform: Shape 5371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3" name="Freeform: Shape 5372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4" name="Freeform: Shape 5373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5" name="Freeform: Shape 5374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6" name="Freeform: Shape 5375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7" name="Freeform: Shape 5376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8" name="Freeform: Shape 5377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9" name="Freeform: Shape 5378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0" name="Freeform: Shape 5379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1" name="Freeform: Shape 5380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2" name="Freeform: Shape 5381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3" name="Freeform: Shape 5382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4" name="Freeform: Shape 5383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5" name="Freeform: Shape 5384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6" name="Freeform: Shape 5385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7" name="Freeform: Shape 5386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8" name="Freeform: Shape 5387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9" name="Freeform: Shape 5388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0" name="Freeform: Shape 5389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1" name="Freeform: Shape 5390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2" name="Freeform: Shape 5391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3" name="Freeform: Shape 5392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4" name="Freeform: Shape 5393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5" name="Freeform: Shape 5394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6" name="Freeform: Shape 5395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7" name="Freeform: Shape 5396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8" name="Freeform: Shape 5397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9" name="Freeform: Shape 5398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0" name="Freeform: Shape 5399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1" name="Freeform: Shape 5400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2" name="Freeform: Shape 5401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3" name="Freeform: Shape 5402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4" name="Freeform: Shape 5403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5" name="Freeform: Shape 5404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6" name="Freeform: Shape 5405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7" name="Freeform: Shape 5406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8" name="Freeform: Shape 5407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9" name="Freeform: Shape 5408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0" name="Freeform: Shape 5409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1" name="Freeform: Shape 5410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2" name="Freeform: Shape 5411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3" name="Freeform: Shape 5412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4" name="Freeform: Shape 5413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5" name="Freeform: Shape 5414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6" name="Freeform: Shape 5415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7" name="Freeform: Shape 5416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8" name="Freeform: Shape 5417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9" name="Freeform: Shape 5418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0" name="Freeform: Shape 5419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1" name="Freeform: Shape 5420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2" name="Freeform: Shape 5421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3" name="Freeform: Shape 5422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4" name="Freeform: Shape 5423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5" name="Freeform: Shape 5424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6" name="Freeform: Shape 5425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7" name="Freeform: Shape 5426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8" name="Freeform: Shape 5427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9" name="Freeform: Shape 5428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0" name="Freeform: Shape 5429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1" name="Freeform: Shape 5430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2" name="Freeform: Shape 5431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3" name="Freeform: Shape 5432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4" name="Freeform: Shape 5433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5" name="Freeform: Shape 5434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6" name="Freeform: Shape 5435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7" name="Freeform: Shape 5436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8" name="Freeform: Shape 5437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9" name="Freeform: Shape 5438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0" name="Freeform: Shape 5439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1" name="Freeform: Shape 5440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2" name="Freeform: Shape 5441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3" name="Freeform: Shape 5442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4" name="Freeform: Shape 5443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5" name="Freeform: Shape 5444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6" name="Freeform: Shape 5445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7" name="Freeform: Shape 5446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8" name="Freeform: Shape 5447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9" name="Freeform: Shape 5448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0" name="Freeform: Shape 5449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1" name="Freeform: Shape 5450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2" name="Freeform: Shape 5451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3" name="Freeform: Shape 5452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4" name="Freeform: Shape 5453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5" name="Freeform: Shape 5454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6" name="Freeform: Shape 5455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7" name="Freeform: Shape 5456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8" name="Freeform: Shape 5457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9" name="Freeform: Shape 5458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0" name="Freeform: Shape 5459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1" name="Freeform: Shape 5460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2" name="Freeform: Shape 5461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3" name="Freeform: Shape 5462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4" name="Freeform: Shape 5463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5" name="Freeform: Shape 5464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6" name="Freeform: Shape 5465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7" name="Freeform: Shape 5466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8" name="Freeform: Shape 5467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9" name="Freeform: Shape 5468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0" name="Freeform: Shape 5469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1" name="Freeform: Shape 5470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2" name="Freeform: Shape 5471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3" name="Freeform: Shape 5472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4" name="Freeform: Shape 5473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5" name="Freeform: Shape 5474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6" name="Freeform: Shape 5475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7" name="Freeform: Shape 5476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8" name="Freeform: Shape 5477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9" name="Freeform: Shape 5478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0" name="Freeform: Shape 5479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1" name="Freeform: Shape 5480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2" name="Freeform: Shape 5481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144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5145" name="Freeform: Shape 5144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6" name="Freeform: Shape 5145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7" name="Freeform: Shape 5146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8" name="Freeform: Shape 5147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9" name="Freeform: Shape 5148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0" name="Freeform: Shape 5149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1" name="Freeform: Shape 5150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2" name="Freeform: Shape 5151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3" name="Freeform: Shape 5152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4" name="Freeform: Shape 5153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5" name="Freeform: Shape 5154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6" name="Freeform: Shape 5155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7" name="Freeform: Shape 5156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8" name="Freeform: Shape 5157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9" name="Freeform: Shape 5158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0" name="Freeform: Shape 5159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1" name="Freeform: Shape 5160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2" name="Freeform: Shape 5161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3" name="Freeform: Shape 5162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4" name="Freeform: Shape 5163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5" name="Freeform: Shape 5164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6" name="Freeform: Shape 5165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7" name="Freeform: Shape 5166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8" name="Freeform: Shape 5167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9" name="Freeform: Shape 5168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0" name="Freeform: Shape 5169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1" name="Freeform: Shape 5170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2" name="Freeform: Shape 5171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3" name="Freeform: Shape 5172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4" name="Freeform: Shape 5173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5" name="Freeform: Shape 5174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6" name="Freeform: Shape 5175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7" name="Freeform: Shape 5176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8" name="Freeform: Shape 5177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9" name="Freeform: Shape 5178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0" name="Freeform: Shape 5179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1" name="Freeform: Shape 5180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2" name="Freeform: Shape 5181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3" name="Freeform: Shape 5182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4" name="Freeform: Shape 5183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5" name="Freeform: Shape 5184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6" name="Freeform: Shape 5185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7" name="Freeform: Shape 5186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8" name="Freeform: Shape 5187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9" name="Freeform: Shape 5188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0" name="Freeform: Shape 5189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1" name="Freeform: Shape 5190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2" name="Freeform: Shape 5191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3" name="Freeform: Shape 5192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4" name="Freeform: Shape 5193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5" name="Freeform: Shape 5194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6" name="Freeform: Shape 5195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7" name="Freeform: Shape 5196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8" name="Freeform: Shape 5197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9" name="Freeform: Shape 5198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0" name="Freeform: Shape 5199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1" name="Freeform: Shape 5200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2" name="Freeform: Shape 5201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3" name="Freeform: Shape 5202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4" name="Freeform: Shape 5203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5" name="Freeform: Shape 5204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6" name="Freeform: Shape 5205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7" name="Freeform: Shape 5206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8" name="Freeform: Shape 5207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9" name="Freeform: Shape 5208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0" name="Freeform: Shape 5209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1" name="Freeform: Shape 5210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2" name="Freeform: Shape 5211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3" name="Freeform: Shape 5212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4" name="Freeform: Shape 5213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5" name="Freeform: Shape 5214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6" name="Freeform: Shape 5215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7" name="Freeform: Shape 5216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8" name="Freeform: Shape 5217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9" name="Freeform: Shape 5218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0" name="Freeform: Shape 5219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1" name="Freeform: Shape 5220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2" name="Freeform: Shape 5221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3" name="Freeform: Shape 5222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4" name="Freeform: Shape 5223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5" name="Freeform: Shape 5224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6" name="Freeform: Shape 5225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7" name="Freeform: Shape 5226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8" name="Freeform: Shape 5227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9" name="Freeform: Shape 5228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0" name="Freeform: Shape 5229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1" name="Freeform: Shape 5230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2" name="Freeform: Shape 5231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3" name="Freeform: Shape 5232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4" name="Freeform: Shape 5233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5" name="Freeform: Shape 5234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6" name="Freeform: Shape 5235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7" name="Freeform: Shape 5236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8" name="Freeform: Shape 5237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9" name="Freeform: Shape 5238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0" name="Freeform: Shape 5239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1" name="Freeform: Shape 5240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2" name="Freeform: Shape 5241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3" name="Freeform: Shape 5242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4" name="Freeform: Shape 5243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5" name="Freeform: Shape 5244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6" name="Freeform: Shape 5245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7" name="Freeform: Shape 5246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8" name="Freeform: Shape 5247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9" name="Freeform: Shape 5248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0" name="Freeform: Shape 5249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1" name="Freeform: Shape 5250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2" name="Freeform: Shape 5251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3" name="Freeform: Shape 5252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4" name="Freeform: Shape 5253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5" name="Freeform: Shape 5254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6" name="Freeform: Shape 5255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7" name="Freeform: Shape 5256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8" name="Freeform: Shape 5257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9" name="Freeform: Shape 5258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0" name="Freeform: Shape 5259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1" name="Freeform: Shape 5260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2" name="Freeform: Shape 5261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3" name="Freeform: Shape 5262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4" name="Freeform: Shape 5263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5" name="Freeform: Shape 5264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6" name="Freeform: Shape 5265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7" name="Freeform: Shape 5266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8" name="Freeform: Shape 5267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9" name="Freeform: Shape 5268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0" name="Freeform: Shape 5269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1" name="Freeform: Shape 5270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2" name="Freeform: Shape 5271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3" name="Freeform: Shape 5272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4" name="Freeform: Shape 5273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5" name="Freeform: Shape 5274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6" name="Freeform: Shape 5275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7" name="Freeform: Shape 5276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8" name="Freeform: Shape 5277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9" name="Freeform: Shape 5278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0" name="Freeform: Shape 5279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1" name="Freeform: Shape 5280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2" name="Freeform: Shape 5281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3" name="Freeform: Shape 5282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4" name="Freeform: Shape 5283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5" name="Freeform: Shape 5284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6" name="Freeform: Shape 5285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7" name="Freeform: Shape 5286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8" name="Freeform: Shape 5287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9" name="Freeform: Shape 5288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0" name="Freeform: Shape 5289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1" name="Freeform: Shape 5290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2" name="Freeform: Shape 5291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3" name="Freeform: Shape 5292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4" name="Freeform: Shape 5293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5" name="Freeform: Shape 5294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6" name="Freeform: Shape 5295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7" name="Freeform: Shape 5296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8" name="Freeform: Shape 5297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9" name="Freeform: Shape 5298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0" name="Freeform: Shape 5299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1" name="Freeform: Shape 5300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2" name="Freeform: Shape 5301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3" name="Freeform: Shape 5302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4" name="Freeform: Shape 5303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5" name="Freeform: Shape 5304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6" name="Freeform: Shape 5305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7" name="Freeform: Shape 5306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8" name="Freeform: Shape 5307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9" name="Freeform: Shape 5308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0" name="Freeform: Shape 5309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1" name="Freeform: Shape 5310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2" name="Freeform: Shape 5311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3" name="Freeform: Shape 5312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597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D39F9C-1F11-9ACF-4A51-4236E73A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Bibliografia</a:t>
            </a: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0B1214-7961-8781-D366-610E39B97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hlinkClick r:id="rId2"/>
              </a:rPr>
              <a:t>https://www.alura.com.br/artigos/o-que-e-compilacao?srsltid=AfmBOooE5QjUTR5HKThPQvb6LTte9_i1gd7oHaJu94Q97rlpHSS-bsE6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https://escolalbk.com.br/glossario/o-que-e-programa/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7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8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7" name="Graphic 6" descr="Marcador">
            <a:extLst>
              <a:ext uri="{FF2B5EF4-FFF2-40B4-BE49-F238E27FC236}">
                <a16:creationId xmlns:a16="http://schemas.microsoft.com/office/drawing/2014/main" id="{CD460A50-B4BE-2412-B81E-5474BAAA1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1876" y="1820334"/>
            <a:ext cx="3217333" cy="321733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1280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Como um programa é executado internamente no computador</vt:lpstr>
      <vt:lpstr>O que é um programa</vt:lpstr>
      <vt:lpstr>Como um programa é escrito?</vt:lpstr>
      <vt:lpstr>Do código ao binário (Compilação/Interpretação)</vt:lpstr>
      <vt:lpstr>Execução pelo Processador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Recepção | AVNU</dc:creator>
  <cp:lastModifiedBy>Recepção | AVNU</cp:lastModifiedBy>
  <cp:revision>1</cp:revision>
  <dcterms:created xsi:type="dcterms:W3CDTF">2024-11-12T10:50:45Z</dcterms:created>
  <dcterms:modified xsi:type="dcterms:W3CDTF">2024-11-12T11:03:42Z</dcterms:modified>
</cp:coreProperties>
</file>