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64" r:id="rId10"/>
    <p:sldId id="273" r:id="rId11"/>
    <p:sldId id="266" r:id="rId12"/>
    <p:sldId id="267" r:id="rId13"/>
    <p:sldId id="274" r:id="rId14"/>
    <p:sldId id="278" r:id="rId15"/>
    <p:sldId id="279" r:id="rId16"/>
    <p:sldId id="280" r:id="rId17"/>
    <p:sldId id="283" r:id="rId18"/>
    <p:sldId id="282" r:id="rId19"/>
    <p:sldId id="281" r:id="rId20"/>
    <p:sldId id="275" r:id="rId21"/>
    <p:sldId id="268" r:id="rId22"/>
    <p:sldId id="269" r:id="rId23"/>
    <p:sldId id="271" r:id="rId24"/>
    <p:sldId id="270" r:id="rId25"/>
    <p:sldId id="276" r:id="rId26"/>
    <p:sldId id="277" r:id="rId27"/>
    <p:sldId id="265" r:id="rId28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>
      <p:cViewPr varScale="1">
        <p:scale>
          <a:sx n="46" d="100"/>
          <a:sy n="46" d="100"/>
        </p:scale>
        <p:origin x="-114" y="-5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</p:txBody>
        </p:sp>
      </p:grp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9725025" y="2503488"/>
            <a:ext cx="2017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&lt;ON MESSAGE&gt;</a:t>
            </a:r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2676188" y="5022850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&lt;ON MESSAGE&gt;</a:t>
            </a:r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5611475" y="7554913"/>
            <a:ext cx="201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&lt;ON MESSAGE&gt;</a:t>
            </a:r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dirty="0" err="1" smtClean="0"/>
              <a:t>Technological</a:t>
            </a:r>
            <a:endParaRPr lang="it-IT" dirty="0" smtClean="0"/>
          </a:p>
          <a:p>
            <a:pPr lvl="2" eaLnBrk="1" hangingPunct="1"/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 smtClean="0"/>
          </a:p>
          <a:p>
            <a:pPr lvl="2" eaLnBrk="1" hangingPunct="1"/>
            <a:endParaRPr lang="it-IT" dirty="0" smtClean="0"/>
          </a:p>
          <a:p>
            <a:pPr lvl="1" eaLnBrk="1" hangingPunct="1"/>
            <a:r>
              <a:rPr lang="it-IT" dirty="0" smtClean="0"/>
              <a:t>Project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Pattern: </a:t>
            </a:r>
            <a:r>
              <a:rPr lang="it-IT" dirty="0" smtClean="0"/>
              <a:t>Database per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dirty="0" smtClean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  <a:endParaRPr lang="it-IT" sz="4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Lifecycle</a:t>
            </a:r>
            <a:r>
              <a:rPr lang="it-IT" dirty="0" smtClean="0"/>
              <a:t>/…./</a:t>
            </a:r>
            <a:r>
              <a:rPr lang="it-IT" dirty="0" err="1" smtClean="0"/>
              <a:t>environment</a:t>
            </a:r>
            <a:endParaRPr lang="it-IT" dirty="0" smtClean="0"/>
          </a:p>
        </p:txBody>
      </p:sp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PIVOTAL WEB </a:t>
            </a:r>
          </a:p>
          <a:p>
            <a:pPr algn="ctr" eaLnBrk="1" hangingPunct="1"/>
            <a:r>
              <a:rPr lang="it-IT" sz="4400"/>
              <a:t>SERVICES</a:t>
            </a:r>
          </a:p>
        </p:txBody>
      </p:sp>
      <p:sp>
        <p:nvSpPr>
          <p:cNvPr id="10272" name="Rettangolo 87"/>
          <p:cNvSpPr>
            <a:spLocks noChangeArrowheads="1"/>
          </p:cNvSpPr>
          <p:nvPr/>
        </p:nvSpPr>
        <p:spPr bwMode="auto">
          <a:xfrm>
            <a:off x="4228136" y="10159741"/>
            <a:ext cx="9425953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MONGODB</a:t>
            </a:r>
          </a:p>
        </p:txBody>
      </p:sp>
      <p:sp>
        <p:nvSpPr>
          <p:cNvPr id="10273" name="Rettangolo 88"/>
          <p:cNvSpPr>
            <a:spLocks noChangeArrowheads="1"/>
          </p:cNvSpPr>
          <p:nvPr/>
        </p:nvSpPr>
        <p:spPr bwMode="auto">
          <a:xfrm>
            <a:off x="4228136" y="10964873"/>
            <a:ext cx="9425953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KAFKA</a:t>
            </a:r>
          </a:p>
        </p:txBody>
      </p:sp>
      <p:sp>
        <p:nvSpPr>
          <p:cNvPr id="10274" name="Rettangolo 89"/>
          <p:cNvSpPr>
            <a:spLocks noChangeArrowheads="1"/>
          </p:cNvSpPr>
          <p:nvPr/>
        </p:nvSpPr>
        <p:spPr bwMode="auto">
          <a:xfrm>
            <a:off x="4228136" y="9359771"/>
            <a:ext cx="9425953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MYSQL</a:t>
            </a:r>
          </a:p>
        </p:txBody>
      </p:sp>
      <p:sp>
        <p:nvSpPr>
          <p:cNvPr id="95" name="Rettangolo 94"/>
          <p:cNvSpPr/>
          <p:nvPr/>
        </p:nvSpPr>
        <p:spPr bwMode="auto">
          <a:xfrm>
            <a:off x="14019589" y="10160280"/>
            <a:ext cx="7379897" cy="67094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it-IT" sz="4400" dirty="0">
                <a:ea typeface="ヒラギノ角ゴ ProN W3" charset="0"/>
              </a:rPr>
              <a:t>MONGODB AS A SERVICE</a:t>
            </a:r>
          </a:p>
        </p:txBody>
      </p:sp>
      <p:sp>
        <p:nvSpPr>
          <p:cNvPr id="96" name="Rettangolo 95"/>
          <p:cNvSpPr/>
          <p:nvPr/>
        </p:nvSpPr>
        <p:spPr bwMode="auto">
          <a:xfrm>
            <a:off x="14019589" y="10965412"/>
            <a:ext cx="7379897" cy="67094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it-IT" sz="4400" dirty="0">
                <a:ea typeface="ヒラギノ角ゴ ProN W3" charset="0"/>
              </a:rPr>
              <a:t>KAFKA AS A SERVICE</a:t>
            </a:r>
          </a:p>
        </p:txBody>
      </p:sp>
      <p:sp>
        <p:nvSpPr>
          <p:cNvPr id="97" name="Rettangolo 96"/>
          <p:cNvSpPr/>
          <p:nvPr/>
        </p:nvSpPr>
        <p:spPr bwMode="auto">
          <a:xfrm>
            <a:off x="14019589" y="9359341"/>
            <a:ext cx="7379897" cy="67094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it-IT" sz="4400" dirty="0">
                <a:ea typeface="ヒラギノ角ゴ ProN W3" charset="0"/>
              </a:rPr>
              <a:t>MYSQL AS A SERVICE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Pages>0</Pages>
  <Words>312</Words>
  <Characters>0</Characters>
  <Application>Microsoft Office PowerPoint</Application>
  <PresentationFormat>Personalizzato</PresentationFormat>
  <Lines>0</Lines>
  <Paragraphs>141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Gill Sans</vt:lpstr>
      <vt:lpstr>ヒラギノ角ゴ ProN W3</vt:lpstr>
      <vt:lpstr>Arial</vt:lpstr>
      <vt:lpstr>ヒラギノ角ゴ ProN W6</vt:lpstr>
      <vt:lpstr>Calibri</vt:lpstr>
      <vt:lpstr>Wingdings</vt:lpstr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Business context</vt:lpstr>
      <vt:lpstr>Requirements</vt:lpstr>
      <vt:lpstr>Pattern: Database per service</vt:lpstr>
      <vt:lpstr>Presentazione standard di PowerPoint</vt:lpstr>
      <vt:lpstr>Lifecycle/…./environment</vt:lpstr>
      <vt:lpstr>Presentazione standard di PowerPoint</vt:lpstr>
      <vt:lpstr>DEVELOPMENT / UNIT TEST</vt:lpstr>
      <vt:lpstr>INTEGRATION TEST</vt:lpstr>
      <vt:lpstr>QUALITY ASSURANCE</vt:lpstr>
      <vt:lpstr>QUALITY ASSURANCE</vt:lpstr>
      <vt:lpstr>PRODUCTION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114</cp:revision>
  <dcterms:modified xsi:type="dcterms:W3CDTF">2016-09-05T14:05:25Z</dcterms:modified>
</cp:coreProperties>
</file>