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87" r:id="rId15"/>
    <p:sldId id="266" r:id="rId16"/>
    <p:sldId id="267" r:id="rId17"/>
    <p:sldId id="274" r:id="rId18"/>
    <p:sldId id="278" r:id="rId19"/>
    <p:sldId id="279" r:id="rId20"/>
    <p:sldId id="280" r:id="rId21"/>
    <p:sldId id="283" r:id="rId22"/>
    <p:sldId id="282" r:id="rId23"/>
    <p:sldId id="281" r:id="rId24"/>
    <p:sldId id="275" r:id="rId25"/>
    <p:sldId id="268" r:id="rId26"/>
    <p:sldId id="269" r:id="rId27"/>
    <p:sldId id="271" r:id="rId28"/>
    <p:sldId id="270" r:id="rId29"/>
    <p:sldId id="286" r:id="rId30"/>
    <p:sldId id="276" r:id="rId31"/>
    <p:sldId id="277" r:id="rId32"/>
    <p:sldId id="265" r:id="rId33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>
      <p:cViewPr varScale="1">
        <p:scale>
          <a:sx n="46" d="100"/>
          <a:sy n="46" d="100"/>
        </p:scale>
        <p:origin x="-114" y="-5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</a:t>
            </a:r>
            <a:r>
              <a:rPr lang="it-IT" sz="5400" dirty="0" smtClean="0"/>
              <a:t>Database per </a:t>
            </a:r>
            <a:r>
              <a:rPr lang="it-IT" sz="5400" dirty="0" smtClean="0"/>
              <a:t>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MICROSERVICE: OVERVIEW</a:t>
            </a:r>
          </a:p>
          <a:p>
            <a:pPr lvl="1"/>
            <a:r>
              <a:rPr lang="it-IT" dirty="0" err="1" smtClean="0"/>
              <a:t>Blah</a:t>
            </a:r>
            <a:endParaRPr lang="it-IT" dirty="0" smtClean="0"/>
          </a:p>
          <a:p>
            <a:pPr lvl="1"/>
            <a:r>
              <a:rPr lang="it-IT" dirty="0" err="1" smtClean="0"/>
              <a:t>blah</a:t>
            </a:r>
            <a:endParaRPr lang="it-IT" dirty="0" smtClean="0"/>
          </a:p>
          <a:p>
            <a:r>
              <a:rPr lang="it-IT" dirty="0" smtClean="0"/>
              <a:t>DATABASE PER SERVICE PATTERN</a:t>
            </a:r>
          </a:p>
          <a:p>
            <a:pPr lvl="1"/>
            <a:r>
              <a:rPr lang="it-IT" dirty="0" err="1" smtClean="0"/>
              <a:t>Blah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Blah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Blah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</a:t>
            </a:r>
            <a:r>
              <a:rPr lang="it-IT" sz="5400" dirty="0" smtClean="0"/>
              <a:t>Database per </a:t>
            </a:r>
            <a:r>
              <a:rPr lang="it-IT" sz="5400" dirty="0" smtClean="0"/>
              <a:t>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PIVOTAL WEB </a:t>
            </a:r>
          </a:p>
          <a:p>
            <a:pPr algn="ctr" eaLnBrk="1" hangingPunct="1"/>
            <a:r>
              <a:rPr lang="it-IT" sz="4400" dirty="0"/>
              <a:t>SERVICES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28136" y="9359771"/>
            <a:ext cx="9425953" cy="2276045"/>
            <a:chOff x="4228136" y="9359771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28136" y="1015974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28136" y="10964873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4228136" y="935977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4019589" y="9359341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MONGODB 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KAFKA AS 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MYSQL 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10223793" y="2503488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3216520" y="50228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6131025" y="755491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flipH="1">
            <a:off x="1815965" y="6869115"/>
            <a:ext cx="18187613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flipH="1">
            <a:off x="1825260" y="3592854"/>
            <a:ext cx="18178318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</a:t>
            </a:r>
          </a:p>
          <a:p>
            <a:r>
              <a:rPr lang="it-IT" dirty="0" smtClean="0"/>
              <a:t>EUREKA: DEFINIZTION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</a:t>
            </a:r>
            <a:r>
              <a:rPr lang="it-IT" sz="2800" dirty="0" smtClean="0"/>
              <a:t>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How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be </a:t>
            </a:r>
            <a:r>
              <a:rPr lang="it-IT" dirty="0" err="1" smtClean="0"/>
              <a:t>accomplished</a:t>
            </a:r>
            <a:r>
              <a:rPr lang="it-IT" dirty="0" smtClean="0"/>
              <a:t> </a:t>
            </a:r>
            <a:r>
              <a:rPr lang="it-IT" dirty="0" err="1" smtClean="0"/>
              <a:t>defining</a:t>
            </a:r>
            <a:r>
              <a:rPr lang="it-IT" dirty="0" smtClean="0"/>
              <a:t> the right </a:t>
            </a:r>
          </a:p>
          <a:p>
            <a:pPr lvl="2" eaLnBrk="1" hangingPunct="1"/>
            <a:r>
              <a:rPr lang="it-IT" dirty="0" smtClean="0"/>
              <a:t>Microservices Database per service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Pages>0</Pages>
  <Words>485</Words>
  <Characters>0</Characters>
  <Application>Microsoft Office PowerPoint</Application>
  <PresentationFormat>Personalizzato</PresentationFormat>
  <Lines>0</Lines>
  <Paragraphs>193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Requirements fullfilment: Technology stack</vt:lpstr>
      <vt:lpstr>Requirements fullfilment: Lifecycle process</vt:lpstr>
      <vt:lpstr>Lifecycle process</vt:lpstr>
      <vt:lpstr>DEVELOPMENT / UNIT TEST</vt:lpstr>
      <vt:lpstr>INTEGRATION TEST</vt:lpstr>
      <vt:lpstr>QUALITY ASSURANCE</vt:lpstr>
      <vt:lpstr>QUALITY ASSURANCE</vt:lpstr>
      <vt:lpstr>PRODUCTION</vt:lpstr>
      <vt:lpstr>Presentazione standard di PowerPoint</vt:lpstr>
      <vt:lpstr>Event driven architecture: transaction issues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Service Discovery </vt:lpstr>
      <vt:lpstr>Load Balancing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Poste Italiane S.P.A.</cp:lastModifiedBy>
  <cp:revision>157</cp:revision>
  <dcterms:modified xsi:type="dcterms:W3CDTF">2016-09-06T12:01:07Z</dcterms:modified>
</cp:coreProperties>
</file>