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87" r:id="rId15"/>
    <p:sldId id="266" r:id="rId16"/>
    <p:sldId id="267" r:id="rId17"/>
    <p:sldId id="274" r:id="rId18"/>
    <p:sldId id="278" r:id="rId19"/>
    <p:sldId id="279" r:id="rId20"/>
    <p:sldId id="280" r:id="rId21"/>
    <p:sldId id="283" r:id="rId22"/>
    <p:sldId id="282" r:id="rId23"/>
    <p:sldId id="281" r:id="rId24"/>
    <p:sldId id="275" r:id="rId25"/>
    <p:sldId id="268" r:id="rId26"/>
    <p:sldId id="269" r:id="rId27"/>
    <p:sldId id="271" r:id="rId28"/>
    <p:sldId id="270" r:id="rId29"/>
    <p:sldId id="286" r:id="rId30"/>
    <p:sldId id="276" r:id="rId31"/>
    <p:sldId id="277" r:id="rId32"/>
    <p:sldId id="265" r:id="rId33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>
      <p:cViewPr varScale="1">
        <p:scale>
          <a:sx n="46" d="100"/>
          <a:sy n="46" d="100"/>
        </p:scale>
        <p:origin x="-114" y="-5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</a:t>
            </a:r>
            <a:r>
              <a:rPr lang="it-IT" sz="5400" dirty="0" smtClean="0"/>
              <a:t>Database per </a:t>
            </a:r>
            <a:r>
              <a:rPr lang="it-IT" sz="5400" dirty="0" smtClean="0"/>
              <a:t>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MICROSERVICE: OVERVIEW</a:t>
            </a:r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pPr lvl="1"/>
            <a:r>
              <a:rPr lang="it-IT" dirty="0" err="1" smtClean="0"/>
              <a:t>blah</a:t>
            </a:r>
            <a:endParaRPr lang="it-IT" dirty="0" smtClean="0"/>
          </a:p>
          <a:p>
            <a:r>
              <a:rPr lang="it-IT" dirty="0" smtClean="0"/>
              <a:t>DATABASE PER SERVICE PATTERN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Blah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</a:t>
            </a:r>
            <a:r>
              <a:rPr lang="it-IT" sz="5400" dirty="0" smtClean="0"/>
              <a:t>Database per </a:t>
            </a:r>
            <a:r>
              <a:rPr lang="it-IT" sz="5400" dirty="0" smtClean="0"/>
              <a:t>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</a:t>
            </a:r>
          </a:p>
          <a:p>
            <a:r>
              <a:rPr lang="it-IT" dirty="0" smtClean="0"/>
              <a:t>EUREKA: DEFINIZTION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</a:t>
            </a:r>
            <a:r>
              <a:rPr lang="it-IT" sz="2800" dirty="0" smtClean="0"/>
              <a:t>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How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accomplished</a:t>
            </a:r>
            <a:r>
              <a:rPr lang="it-IT" dirty="0" smtClean="0"/>
              <a:t> </a:t>
            </a:r>
            <a:r>
              <a:rPr lang="it-IT" dirty="0" err="1" smtClean="0"/>
              <a:t>defining</a:t>
            </a:r>
            <a:r>
              <a:rPr lang="it-IT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dirty="0" smtClean="0"/>
              <a:t>Microservices Database per service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Pages>0</Pages>
  <Words>485</Words>
  <Characters>0</Characters>
  <Application>Microsoft Office PowerPoint</Application>
  <PresentationFormat>Personalizzato</PresentationFormat>
  <Lines>0</Lines>
  <Paragraphs>193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159</cp:revision>
  <dcterms:modified xsi:type="dcterms:W3CDTF">2016-09-06T17:02:20Z</dcterms:modified>
</cp:coreProperties>
</file>