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67" r:id="rId19"/>
    <p:sldId id="274" r:id="rId20"/>
    <p:sldId id="278" r:id="rId21"/>
    <p:sldId id="279" r:id="rId22"/>
    <p:sldId id="280" r:id="rId23"/>
    <p:sldId id="283" r:id="rId24"/>
    <p:sldId id="282" r:id="rId25"/>
    <p:sldId id="281" r:id="rId26"/>
    <p:sldId id="275" r:id="rId27"/>
    <p:sldId id="268" r:id="rId28"/>
    <p:sldId id="269" r:id="rId29"/>
    <p:sldId id="271" r:id="rId30"/>
    <p:sldId id="270" r:id="rId31"/>
    <p:sldId id="286" r:id="rId32"/>
    <p:sldId id="291" r:id="rId33"/>
    <p:sldId id="276" r:id="rId34"/>
    <p:sldId id="277" r:id="rId35"/>
    <p:sldId id="265" r:id="rId36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675"/>
  </p:normalViewPr>
  <p:slideViewPr>
    <p:cSldViewPr>
      <p:cViewPr varScale="1">
        <p:scale>
          <a:sx n="37" d="100"/>
          <a:sy n="37" d="100"/>
        </p:scale>
        <p:origin x="-60" y="-2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4925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Pages>0</Pages>
  <Words>930</Words>
  <Characters>0</Characters>
  <Application>Microsoft Office PowerPoint</Application>
  <PresentationFormat>Personalizzato</PresentationFormat>
  <Lines>0</Lines>
  <Paragraphs>259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Default - Title Slide</vt:lpstr>
      <vt:lpstr>Default - Title and Content</vt:lpstr>
      <vt:lpstr>Default - 1_Title Slide</vt:lpstr>
      <vt:lpstr>Default - 1_Title and Content</vt:lpstr>
      <vt:lpstr>Diapositiva 1</vt:lpstr>
      <vt:lpstr>Diapositiva 2</vt:lpstr>
      <vt:lpstr>Diapositiva 3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Diapositiva 12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Diapositiva 22</vt:lpstr>
      <vt:lpstr>Event driven architecture: transaction issues</vt:lpstr>
      <vt:lpstr>Diapositiva 24</vt:lpstr>
      <vt:lpstr>Diapositiva 25</vt:lpstr>
      <vt:lpstr>System landscape</vt:lpstr>
      <vt:lpstr>System landscape</vt:lpstr>
      <vt:lpstr>System landscape</vt:lpstr>
      <vt:lpstr>System landscape</vt:lpstr>
      <vt:lpstr>Wiring microservice: Service Discovery </vt:lpstr>
      <vt:lpstr>Load Balancing 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LUIGI</cp:lastModifiedBy>
  <cp:revision>196</cp:revision>
  <dcterms:modified xsi:type="dcterms:W3CDTF">2016-09-07T18:18:30Z</dcterms:modified>
</cp:coreProperties>
</file>