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267" r:id="rId20"/>
    <p:sldId id="293" r:id="rId21"/>
    <p:sldId id="278" r:id="rId22"/>
    <p:sldId id="279" r:id="rId23"/>
    <p:sldId id="294" r:id="rId24"/>
    <p:sldId id="295" r:id="rId25"/>
    <p:sldId id="296" r:id="rId26"/>
    <p:sldId id="297" r:id="rId27"/>
    <p:sldId id="280" r:id="rId28"/>
    <p:sldId id="268" r:id="rId29"/>
    <p:sldId id="283" r:id="rId30"/>
    <p:sldId id="282" r:id="rId31"/>
    <p:sldId id="281" r:id="rId32"/>
    <p:sldId id="275" r:id="rId33"/>
    <p:sldId id="292" r:id="rId34"/>
    <p:sldId id="269" r:id="rId35"/>
    <p:sldId id="271" r:id="rId36"/>
    <p:sldId id="270" r:id="rId37"/>
    <p:sldId id="286" r:id="rId38"/>
    <p:sldId id="299" r:id="rId39"/>
    <p:sldId id="298" r:id="rId40"/>
    <p:sldId id="300" r:id="rId41"/>
    <p:sldId id="291" r:id="rId42"/>
    <p:sldId id="276" r:id="rId43"/>
    <p:sldId id="277" r:id="rId44"/>
    <p:sldId id="265" r:id="rId45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828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106397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114448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  <a:endParaRPr lang="it-IT" sz="3600" dirty="0"/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  <a:endParaRPr lang="it-IT" sz="3600" dirty="0"/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  <a:endParaRPr lang="it-IT" sz="3600" dirty="0"/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  <a:endParaRPr lang="it-IT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dirty="0" err="1"/>
              <a:t>Introduction</a:t>
            </a:r>
            <a:r>
              <a:rPr lang="it-IT" sz="2800" dirty="0"/>
              <a:t> to </a:t>
            </a:r>
            <a:r>
              <a:rPr lang="it-IT" sz="2800" dirty="0" err="1"/>
              <a:t>Docker</a:t>
            </a:r>
            <a:endParaRPr lang="it-IT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image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is read-only file system image of an operating system and an application. It’s analogous to an</a:t>
            </a:r>
          </a:p>
          <a:p>
            <a:pPr marL="0" indent="0">
              <a:buNone/>
            </a:pPr>
            <a:r>
              <a:rPr lang="en-US" sz="1800" dirty="0"/>
              <a:t>AWS EC2 AMI. An image is self-contained and will run on any </a:t>
            </a:r>
            <a:r>
              <a:rPr lang="en-US" sz="1800" dirty="0" err="1"/>
              <a:t>Docker</a:t>
            </a:r>
            <a:r>
              <a:rPr lang="en-US" sz="1800" dirty="0"/>
              <a:t> installation. You can create an image</a:t>
            </a:r>
          </a:p>
          <a:p>
            <a:pPr marL="0" indent="0">
              <a:buNone/>
            </a:pPr>
            <a:r>
              <a:rPr lang="en-US" sz="1800" dirty="0"/>
              <a:t>from scratch but normally an image is created by starting a container from existing base image, installing</a:t>
            </a:r>
          </a:p>
          <a:p>
            <a:pPr marL="0" indent="0">
              <a:buNone/>
            </a:pPr>
            <a:r>
              <a:rPr lang="en-US" sz="1800" dirty="0"/>
              <a:t>applications by executing the same kinds of commands you would use when configuring a regular machine,</a:t>
            </a:r>
          </a:p>
          <a:p>
            <a:pPr marL="0" indent="0">
              <a:buNone/>
            </a:pPr>
            <a:r>
              <a:rPr lang="en-US" sz="1800" dirty="0"/>
              <a:t>such as apt-get install –y and then saving the container as a new image. For example, to create an image</a:t>
            </a:r>
          </a:p>
          <a:p>
            <a:pPr marL="0" indent="0">
              <a:buNone/>
            </a:pPr>
            <a:r>
              <a:rPr lang="en-US" sz="1800" dirty="0"/>
              <a:t>containing a Spring Boot based application, you could start from a vanilla Ubuntu image, install the JDK and</a:t>
            </a:r>
          </a:p>
          <a:p>
            <a:pPr marL="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install the executable JAR.</a:t>
            </a:r>
          </a:p>
          <a:p>
            <a:pPr marL="0" indent="0">
              <a:buNone/>
            </a:pPr>
            <a:r>
              <a:rPr lang="en-US" sz="1800" dirty="0"/>
              <a:t>In many ways, building a </a:t>
            </a:r>
            <a:r>
              <a:rPr lang="en-US" sz="1800" dirty="0" err="1"/>
              <a:t>Docker</a:t>
            </a:r>
            <a:r>
              <a:rPr lang="en-US" sz="1800" dirty="0"/>
              <a:t> image is similar to building an AMI. However, while an AMI is a blob of bits,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has a layered structure that dramatically reduces the amount of time needed to build and</a:t>
            </a:r>
          </a:p>
          <a:p>
            <a:pPr marL="0" indent="0">
              <a:buNone/>
            </a:pPr>
            <a:r>
              <a:rPr lang="en-US" sz="1800" dirty="0"/>
              <a:t>deploy a </a:t>
            </a:r>
            <a:r>
              <a:rPr lang="en-US" sz="1800" dirty="0" err="1"/>
              <a:t>Docker</a:t>
            </a:r>
            <a:r>
              <a:rPr lang="en-US" sz="1800" dirty="0"/>
              <a:t> image. An image consists of a sequence of layers. When building an image, each command</a:t>
            </a:r>
          </a:p>
          <a:p>
            <a:pPr marL="0" indent="0">
              <a:buNone/>
            </a:pPr>
            <a:r>
              <a:rPr lang="en-US" sz="1800" dirty="0"/>
              <a:t>that changes the file system (e.g. </a:t>
            </a:r>
            <a:r>
              <a:rPr lang="en-US" sz="1800" i="1" dirty="0"/>
              <a:t>apt-get install</a:t>
            </a:r>
            <a:r>
              <a:rPr lang="en-US" sz="1800" dirty="0"/>
              <a:t>) create a new layer that references it’s parent layer.</a:t>
            </a:r>
          </a:p>
          <a:p>
            <a:pPr marL="0" indent="0">
              <a:buNone/>
            </a:pPr>
            <a:r>
              <a:rPr lang="en-US" sz="1800" dirty="0"/>
              <a:t>This layered structure has two important benefits. First it enables of sharing of layers between images, which</a:t>
            </a:r>
          </a:p>
          <a:p>
            <a:pPr marL="0" indent="0">
              <a:buNone/>
            </a:pPr>
            <a:r>
              <a:rPr lang="en-US" sz="1800" dirty="0"/>
              <a:t>means that </a:t>
            </a:r>
            <a:r>
              <a:rPr lang="en-US" sz="1800" dirty="0" err="1"/>
              <a:t>Docker</a:t>
            </a:r>
            <a:r>
              <a:rPr lang="en-US" sz="1800" dirty="0"/>
              <a:t> does not need to move an entire image over the network. Only those layers that don’t exist</a:t>
            </a:r>
          </a:p>
          <a:p>
            <a:pPr marL="0" indent="0">
              <a:buNone/>
            </a:pPr>
            <a:r>
              <a:rPr lang="en-US" sz="1800" dirty="0"/>
              <a:t>on the destination machine need to be copied, which usually results in a dramatic speedup. Another important</a:t>
            </a:r>
          </a:p>
          <a:p>
            <a:pPr marL="0" indent="0">
              <a:buNone/>
            </a:pPr>
            <a:r>
              <a:rPr lang="en-US" sz="1800" dirty="0"/>
              <a:t>benefit of the layered structure is that </a:t>
            </a:r>
            <a:r>
              <a:rPr lang="en-US" sz="1800" dirty="0" err="1"/>
              <a:t>Docker</a:t>
            </a:r>
            <a:r>
              <a:rPr lang="en-US" sz="1800" dirty="0"/>
              <a:t> aggressively caches layers when building an image. When </a:t>
            </a:r>
            <a:r>
              <a:rPr lang="en-US" sz="1800" dirty="0" err="1"/>
              <a:t>reexecuting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command against an input layer </a:t>
            </a:r>
            <a:r>
              <a:rPr lang="en-US" sz="1800" dirty="0" err="1"/>
              <a:t>Docker</a:t>
            </a:r>
            <a:r>
              <a:rPr lang="en-US" sz="1800" dirty="0"/>
              <a:t> tries to skip executing the command and instead reuses</a:t>
            </a:r>
          </a:p>
          <a:p>
            <a:pPr marL="0" indent="0">
              <a:buNone/>
            </a:pPr>
            <a:r>
              <a:rPr lang="en-US" sz="1800" dirty="0"/>
              <a:t>the already built output layer. As a result, building an image is usually extremely fast.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container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container is a running image consisting of one or more sandboxed processes. </a:t>
            </a:r>
            <a:r>
              <a:rPr lang="en-US" sz="1800" dirty="0" err="1"/>
              <a:t>Docker</a:t>
            </a:r>
            <a:r>
              <a:rPr lang="en-US" sz="1800" dirty="0"/>
              <a:t> isolates a</a:t>
            </a:r>
          </a:p>
          <a:p>
            <a:pPr marL="0" indent="0">
              <a:buNone/>
            </a:pPr>
            <a:r>
              <a:rPr lang="en-US" sz="1800" dirty="0"/>
              <a:t>container’s processes using a variety of mechanisms including relatively mature OS-level virtualization</a:t>
            </a:r>
          </a:p>
          <a:p>
            <a:pPr marL="0" indent="0">
              <a:buNone/>
            </a:pPr>
            <a:r>
              <a:rPr lang="en-US" sz="1800" dirty="0"/>
              <a:t>mechanisms such as control groups and namespaces. Each process group has its own root file-system. Process</a:t>
            </a:r>
          </a:p>
          <a:p>
            <a:pPr marL="0" indent="0">
              <a:buNone/>
            </a:pPr>
            <a:r>
              <a:rPr lang="en-US" sz="1800" dirty="0"/>
              <a:t>groups can be assigned resource limits, e.g. CPU and memory limits. In the same way that a hypervisor divides</a:t>
            </a:r>
          </a:p>
          <a:p>
            <a:pPr marL="0" indent="0">
              <a:buNone/>
            </a:pPr>
            <a:r>
              <a:rPr lang="en-US" sz="1800" dirty="0"/>
              <a:t>up the hardware amongst virtual machines, this mechanism divides up the OS between process groups. Each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is a process group.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also isolates the networking portion of each container. When </a:t>
            </a:r>
            <a:r>
              <a:rPr lang="en-US" sz="1800" dirty="0" err="1"/>
              <a:t>Docker</a:t>
            </a:r>
            <a:r>
              <a:rPr lang="en-US" sz="1800" dirty="0"/>
              <a:t> is installed, it creates a virtual</a:t>
            </a:r>
          </a:p>
          <a:p>
            <a:pPr marL="0" indent="0">
              <a:buNone/>
            </a:pPr>
            <a:r>
              <a:rPr lang="en-US" sz="1800" dirty="0"/>
              <a:t>interface called docker0 on the host and sets up subnet. Each container is given it’s own virtual interface called</a:t>
            </a:r>
          </a:p>
          <a:p>
            <a:pPr marL="0" indent="0">
              <a:buNone/>
            </a:pPr>
            <a:r>
              <a:rPr lang="en-US" sz="1800" dirty="0"/>
              <a:t>eth0 (within the container’s namespace), which is assigned an available IP address from the </a:t>
            </a:r>
            <a:r>
              <a:rPr lang="en-US" sz="1800" dirty="0" err="1"/>
              <a:t>Docker</a:t>
            </a:r>
            <a:r>
              <a:rPr lang="en-US" sz="1800" dirty="0"/>
              <a:t> subnet.</a:t>
            </a:r>
          </a:p>
          <a:p>
            <a:pPr marL="0" indent="0">
              <a:buNone/>
            </a:pPr>
            <a:r>
              <a:rPr lang="en-US" sz="1800" dirty="0"/>
              <a:t>This means, for example, that a Spring Boot application running in a container listens on port 8080 of the</a:t>
            </a:r>
          </a:p>
          <a:p>
            <a:pPr marL="0" indent="0">
              <a:buNone/>
            </a:pPr>
            <a:r>
              <a:rPr lang="en-US" sz="1800" dirty="0"/>
              <a:t>virtual interface that’s specific to its container. Later on we will look how you can enable a service to be</a:t>
            </a:r>
          </a:p>
          <a:p>
            <a:pPr marL="0" indent="0">
              <a:buNone/>
            </a:pPr>
            <a:r>
              <a:rPr lang="en-US" sz="1800" dirty="0"/>
              <a:t>accessed from outside its container by setting up a port mapping that associates a host port with a container</a:t>
            </a:r>
          </a:p>
          <a:p>
            <a:pPr marL="0" indent="0">
              <a:buNone/>
            </a:pPr>
            <a:r>
              <a:rPr lang="it-IT" sz="1800" dirty="0" err="1"/>
              <a:t>port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It’s important to remember that even though an image contains an entire OS a </a:t>
            </a:r>
            <a:r>
              <a:rPr lang="en-US" sz="1800" dirty="0" err="1"/>
              <a:t>Docker</a:t>
            </a:r>
            <a:r>
              <a:rPr lang="en-US" sz="1800" dirty="0"/>
              <a:t> container often only</a:t>
            </a:r>
          </a:p>
          <a:p>
            <a:pPr marL="0" indent="0">
              <a:buNone/>
            </a:pPr>
            <a:r>
              <a:rPr lang="en-US" sz="1800" dirty="0"/>
              <a:t>consists of the application’s processes. You often don’t need to start any of the typical OS processes such as</a:t>
            </a:r>
          </a:p>
          <a:p>
            <a:pPr marL="0" indent="0">
              <a:buNone/>
            </a:pPr>
            <a:r>
              <a:rPr lang="en-US" sz="1800" dirty="0" err="1"/>
              <a:t>initd</a:t>
            </a:r>
            <a:r>
              <a:rPr lang="en-US" sz="1800" dirty="0"/>
              <a:t>. For example, a </a:t>
            </a:r>
            <a:r>
              <a:rPr lang="en-US" sz="1800" dirty="0" err="1"/>
              <a:t>Docker</a:t>
            </a:r>
            <a:r>
              <a:rPr lang="en-US" sz="1800" dirty="0"/>
              <a:t> container that runs a Spring Boot application might only start Java. As a result, a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has a minimal runtime overhead and its startup time is the startup time of your application.</a:t>
            </a:r>
          </a:p>
          <a:p>
            <a:pPr marL="0" indent="0">
              <a:buNone/>
            </a:pPr>
            <a:r>
              <a:rPr lang="en-US" sz="1800" dirty="0"/>
              <a:t>Now that we have looked at basic </a:t>
            </a:r>
            <a:r>
              <a:rPr lang="en-US" sz="1800" dirty="0" err="1"/>
              <a:t>Docker</a:t>
            </a:r>
            <a:r>
              <a:rPr lang="en-US" sz="1800" dirty="0"/>
              <a:t> concepts let’s look at using </a:t>
            </a:r>
            <a:r>
              <a:rPr lang="en-US" sz="1800" dirty="0" err="1"/>
              <a:t>Docker</a:t>
            </a:r>
            <a:r>
              <a:rPr lang="en-US" sz="1800" dirty="0"/>
              <a:t> to package Spring Boot</a:t>
            </a:r>
          </a:p>
          <a:p>
            <a:pPr marL="0" indent="0">
              <a:buNone/>
            </a:pPr>
            <a:r>
              <a:rPr lang="it-IT" sz="1800" dirty="0" err="1"/>
              <a:t>applications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/>
              <a:t>Spring </a:t>
            </a:r>
            <a:r>
              <a:rPr lang="it-IT" sz="1800" b="1" dirty="0" err="1"/>
              <a:t>Boot</a:t>
            </a:r>
            <a:r>
              <a:rPr lang="it-IT" sz="1800" b="1" dirty="0"/>
              <a:t> and </a:t>
            </a:r>
            <a:r>
              <a:rPr lang="it-IT" sz="1800" b="1" dirty="0" err="1"/>
              <a:t>Docker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Let’s now build a </a:t>
            </a:r>
            <a:r>
              <a:rPr lang="en-US" sz="1800" dirty="0" err="1"/>
              <a:t>Docker</a:t>
            </a:r>
            <a:r>
              <a:rPr lang="en-US" sz="1800" dirty="0"/>
              <a:t> image that runs the Spring Boot application. Because Spring Boot packages the</a:t>
            </a:r>
          </a:p>
          <a:p>
            <a:pPr marL="0" indent="0">
              <a:buNone/>
            </a:pPr>
            <a:r>
              <a:rPr lang="en-US" sz="1800" dirty="0"/>
              <a:t>application as a self-contained executable JAR, we just need to build an image containing that JAR file and</a:t>
            </a:r>
          </a:p>
          <a:p>
            <a:pPr marL="0" indent="0">
              <a:buNone/>
            </a:pPr>
            <a:r>
              <a:rPr lang="en-US" sz="1800" dirty="0"/>
              <a:t>Java. One option is to take a vanilla Ubuntu </a:t>
            </a:r>
            <a:r>
              <a:rPr lang="en-US" sz="1800" dirty="0" err="1"/>
              <a:t>Docker</a:t>
            </a:r>
            <a:r>
              <a:rPr lang="en-US" sz="1800" dirty="0"/>
              <a:t> image, install Java and install the JAR. Fortunately, we</a:t>
            </a:r>
          </a:p>
          <a:p>
            <a:pPr marL="0" indent="0">
              <a:buNone/>
            </a:pPr>
            <a:r>
              <a:rPr lang="en-US" sz="1800" dirty="0"/>
              <a:t>can skip the first step because it’s already been done. One of the great features of the </a:t>
            </a:r>
            <a:r>
              <a:rPr lang="en-US" sz="1800" dirty="0" err="1"/>
              <a:t>Docker</a:t>
            </a:r>
            <a:r>
              <a:rPr lang="en-US" sz="1800" dirty="0"/>
              <a:t> ecosystem is</a:t>
            </a:r>
          </a:p>
          <a:p>
            <a:pPr marL="0" indent="0">
              <a:buNone/>
            </a:pPr>
            <a:r>
              <a:rPr lang="en-US" sz="1800" dirty="0"/>
              <a:t>https://hub.docker.com, which is a website where the community shares </a:t>
            </a:r>
            <a:r>
              <a:rPr lang="en-US" sz="1800" dirty="0" err="1"/>
              <a:t>Docker</a:t>
            </a:r>
            <a:r>
              <a:rPr lang="en-US" sz="1800" dirty="0"/>
              <a:t> images. There are a huge</a:t>
            </a:r>
          </a:p>
          <a:p>
            <a:pPr marL="0" indent="0">
              <a:buNone/>
            </a:pPr>
            <a:r>
              <a:rPr lang="en-US" sz="1800" dirty="0"/>
              <a:t>number of images available including </a:t>
            </a:r>
            <a:r>
              <a:rPr lang="en-US" sz="1800" dirty="0" err="1"/>
              <a:t>dockerfile</a:t>
            </a:r>
            <a:r>
              <a:rPr lang="en-US" sz="1800" dirty="0"/>
              <a:t>/java, which provides Java images for Oracle and </a:t>
            </a:r>
            <a:r>
              <a:rPr lang="en-US" sz="1800" dirty="0" err="1"/>
              <a:t>OpenJDK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versions 6, 7, and 8.</a:t>
            </a:r>
          </a:p>
          <a:p>
            <a:pPr marL="0" indent="0">
              <a:buNone/>
            </a:pPr>
            <a:r>
              <a:rPr lang="en-US" sz="1800" dirty="0"/>
              <a:t>19/7/2016 Deploying Spring Boot-based microservices with </a:t>
            </a:r>
            <a:r>
              <a:rPr lang="en-US" sz="1800" dirty="0" err="1"/>
              <a:t>Docker</a:t>
            </a:r>
            <a:r>
              <a:rPr lang="en-US" sz="1800" dirty="0"/>
              <a:t> – part 3 | plain old objects</a:t>
            </a:r>
          </a:p>
          <a:p>
            <a:pPr marL="0" indent="0">
              <a:buNone/>
            </a:pPr>
            <a:r>
              <a:rPr lang="it-IT" sz="1800" dirty="0"/>
              <a:t>https://webcache.googleusercontent.com/search?q=cache:KnDIpt3s9lsJ:https://plainoldobjects.com/2014/11/16/deploying-spring-boot-based-microservices… 4/7</a:t>
            </a:r>
          </a:p>
          <a:p>
            <a:pPr marL="0" indent="0">
              <a:buNone/>
            </a:pPr>
            <a:r>
              <a:rPr lang="en-US" sz="1800" dirty="0"/>
              <a:t>Once we have identified a suitable base image the next step is to build a new image that runs the Spring Boot</a:t>
            </a:r>
          </a:p>
          <a:p>
            <a:pPr marL="0" indent="0">
              <a:buNone/>
            </a:pPr>
            <a:r>
              <a:rPr lang="en-US" sz="1800" dirty="0"/>
              <a:t>application. You could build an image manually by launching the base image and entering shell commands in</a:t>
            </a:r>
          </a:p>
          <a:p>
            <a:pPr marL="0" indent="0">
              <a:buNone/>
            </a:pPr>
            <a:r>
              <a:rPr lang="en-US" sz="1800" dirty="0"/>
              <a:t>pretty much the same way that you would configure a regular OS. However, it’s much better to automate</a:t>
            </a:r>
          </a:p>
          <a:p>
            <a:pPr marL="0" indent="0">
              <a:buNone/>
            </a:pPr>
            <a:r>
              <a:rPr lang="en-US" sz="1800" dirty="0"/>
              <a:t>image creation. To do that we need to create a </a:t>
            </a:r>
            <a:r>
              <a:rPr lang="en-US" sz="1800" dirty="0" err="1"/>
              <a:t>Dockerfile</a:t>
            </a:r>
            <a:r>
              <a:rPr lang="en-US" sz="1800" dirty="0"/>
              <a:t>, which is a text file containing series of commands</a:t>
            </a:r>
          </a:p>
          <a:p>
            <a:pPr marL="0" indent="0">
              <a:buNone/>
            </a:pPr>
            <a:r>
              <a:rPr lang="en-US" sz="1800" dirty="0"/>
              <a:t>that tell </a:t>
            </a:r>
            <a:r>
              <a:rPr lang="en-US" sz="1800" dirty="0" err="1"/>
              <a:t>Docker</a:t>
            </a:r>
            <a:r>
              <a:rPr lang="en-US" sz="1800" dirty="0"/>
              <a:t> how to build an image. Once we have written a </a:t>
            </a:r>
            <a:r>
              <a:rPr lang="en-US" sz="1800" dirty="0" err="1"/>
              <a:t>Dockerfile</a:t>
            </a:r>
            <a:r>
              <a:rPr lang="en-US" sz="1800" dirty="0"/>
              <a:t>, we can then repeatedly build an</a:t>
            </a:r>
          </a:p>
          <a:p>
            <a:pPr marL="0" indent="0">
              <a:buNone/>
            </a:pPr>
            <a:r>
              <a:rPr lang="en-US" sz="1800" dirty="0"/>
              <a:t>image by running </a:t>
            </a:r>
            <a:r>
              <a:rPr lang="en-US" sz="1800" i="1" dirty="0" err="1"/>
              <a:t>docker</a:t>
            </a:r>
            <a:r>
              <a:rPr lang="en-US" sz="1800" i="1" dirty="0"/>
              <a:t> build</a:t>
            </a:r>
            <a:r>
              <a:rPr lang="en-US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1820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026525" y="3286125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2482128" y="4944130"/>
            <a:ext cx="2180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 smtClean="0"/>
              <a:t>&lt;PUBLISH&gt;</a:t>
            </a:r>
            <a:endParaRPr lang="it-IT" sz="2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1969750" y="5657850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028115" y="6488113"/>
            <a:ext cx="2915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5317639" y="7479040"/>
            <a:ext cx="2180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 smtClean="0"/>
              <a:t>&lt;PUBLISH&gt;</a:t>
            </a:r>
            <a:endParaRPr lang="it-IT" sz="2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135226" y="9207500"/>
            <a:ext cx="2667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</a:t>
            </a:r>
            <a:r>
              <a:rPr lang="it-IT" sz="1800" b="1" dirty="0"/>
              <a:t>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013452" y="8258830"/>
            <a:ext cx="2788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7630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service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92793" y="5705431"/>
            <a:ext cx="311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6869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63179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22476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785321" y="8124677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942087" y="8167787"/>
            <a:ext cx="11307650" cy="215919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338376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50660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Pages>0</Pages>
  <Words>2531</Words>
  <Characters>0</Characters>
  <Application>Microsoft Office PowerPoint</Application>
  <PresentationFormat>Personalizzato</PresentationFormat>
  <Lines>0</Lines>
  <Paragraphs>403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Docker</vt:lpstr>
      <vt:lpstr>Docker</vt:lpstr>
      <vt:lpstr>QUALITY ASSURANCE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Apache Kafka</vt:lpstr>
      <vt:lpstr>Presentazione standard di PowerPoint</vt:lpstr>
      <vt:lpstr>System landscape</vt:lpstr>
      <vt:lpstr>System landscape</vt:lpstr>
      <vt:lpstr>System landscape</vt:lpstr>
      <vt:lpstr>Microservice: Load Balancing</vt:lpstr>
      <vt:lpstr>System landscape  - Load balancing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233</cp:revision>
  <dcterms:modified xsi:type="dcterms:W3CDTF">2016-09-10T16:49:22Z</dcterms:modified>
</cp:coreProperties>
</file>