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67" r:id="rId19"/>
    <p:sldId id="274" r:id="rId20"/>
    <p:sldId id="278" r:id="rId21"/>
    <p:sldId id="279" r:id="rId22"/>
    <p:sldId id="280" r:id="rId23"/>
    <p:sldId id="283" r:id="rId24"/>
    <p:sldId id="282" r:id="rId25"/>
    <p:sldId id="281" r:id="rId26"/>
    <p:sldId id="275" r:id="rId27"/>
    <p:sldId id="268" r:id="rId28"/>
    <p:sldId id="269" r:id="rId29"/>
    <p:sldId id="271" r:id="rId30"/>
    <p:sldId id="270" r:id="rId31"/>
    <p:sldId id="286" r:id="rId32"/>
    <p:sldId id="276" r:id="rId33"/>
    <p:sldId id="277" r:id="rId34"/>
    <p:sldId id="265" r:id="rId35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>
      <p:cViewPr varScale="1">
        <p:scale>
          <a:sx n="53" d="100"/>
          <a:sy n="53" d="100"/>
        </p:scale>
        <p:origin x="-108" y="-2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</a:t>
            </a:r>
            <a:r>
              <a:rPr lang="it-IT" sz="1800" dirty="0" smtClean="0"/>
              <a:t>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</a:t>
            </a:r>
            <a:r>
              <a:rPr lang="it-IT" sz="1800" dirty="0" err="1" smtClean="0"/>
              <a:t>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flipH="1">
            <a:off x="1815965" y="6869115"/>
            <a:ext cx="18187613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flipH="1">
            <a:off x="1825260" y="3592854"/>
            <a:ext cx="18178318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Pages>0</Pages>
  <Words>909</Words>
  <Characters>0</Characters>
  <Application>Microsoft Office PowerPoint</Application>
  <PresentationFormat>Personalizzato</PresentationFormat>
  <Lines>0</Lines>
  <Paragraphs>246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Wiring microservice: 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194</cp:revision>
  <dcterms:modified xsi:type="dcterms:W3CDTF">2016-09-07T16:38:21Z</dcterms:modified>
</cp:coreProperties>
</file>