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2"/>
    <p:restoredTop sz="94694"/>
  </p:normalViewPr>
  <p:slideViewPr>
    <p:cSldViewPr snapToGrid="0">
      <p:cViewPr>
        <p:scale>
          <a:sx n="110" d="100"/>
          <a:sy n="11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8FAE-2D96-3241-8730-8154B13611A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335A-95BC-E941-A3C3-F0ED8D0D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335A-95BC-E941-A3C3-F0ED8D0DF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335A-95BC-E941-A3C3-F0ED8D0DF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24A0-37B0-1D5C-FD72-A8A2BB547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1D75A-A32B-A148-FDFB-2416C2B8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58B3-C418-DC8F-AA14-9FBD23A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2AB5-9610-642A-6080-9633A89A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E832-0468-4DE7-1853-679C2BEC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9160-848D-A03D-B67E-B07D4EC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11AD-2247-97BC-4881-12B02A60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A3AF-2686-B93E-F712-AC08A314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38C8-59E9-31BD-48BB-FE6040F9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0EFE-77B3-26E0-25B9-88DCA59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60B93-DAA4-F326-6AAA-1ECEDDDB4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FA2B-E204-E2D6-8E75-C10D35BA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116B-86D0-D407-7CFB-9067EA4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4BB2-2978-7F03-44AA-CA32B3B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6B4E-4ABD-4346-C1E5-5BAAB394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7B4-6FB3-0E92-2DC1-081F4D46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8899-5EF0-FAE3-0BE8-C502CA45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F8A3-74DE-35A5-3580-D4CDBC4C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EF1B-D633-DAA6-44A7-12921F44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42C0-585B-5FC9-7748-DDDA7E8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FEAE-5323-546D-80AC-CE439E80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942D-F11B-5E1F-B49C-6580B7B4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4CFD-FA9E-C48D-4A39-27F3556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B942-32AA-7C7C-B874-09CF0D9E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5A63-D660-8524-C4C4-2F1112D1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BE14-5ABA-0FDD-F522-6151622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D0A4-72E3-74CD-DD79-2761E8B81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F03B4-C51F-EF3D-1D27-38310FF4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18D8-6B92-B21A-C08D-AAAB919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73B0-BB81-499E-1686-88F8CB6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7307F-63CE-BB8B-910E-92C2F4C6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A095-1A03-1CEC-C24E-EDD950BC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2CF2-8F45-E42F-1755-EFA28512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F171-95BB-7163-2348-2E5E1E13D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F84F3-0C9A-CA11-8DFE-CB941D03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8ED5B-A20F-F8FF-450C-1F4430676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A260E-A98A-87DF-371A-A0CF85CB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F83BC-BDF6-A282-52FE-805A60D2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A712-AE5B-6BF4-2271-D8F479B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7A8-6F25-41BC-7B20-282DF9E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B71A7-3A06-6E6A-C5A0-51833C3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6913-905E-E4E7-84C8-1CEE798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C8263-0F15-5B1B-3F84-BDBFAC26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3F2C-FD9B-4A11-9F4C-2F3F5F41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FE2D6-E2F9-F28C-ED55-60F9436F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E8D62-01D6-2640-2219-46A8FE5A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4252-FC45-EE22-7BDA-8AA11F58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2439-DF22-3295-A40D-0792738A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F472-B800-BF50-0AE1-63AB1F8A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9530-9DBC-12DD-A72B-6616F981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EA18-F7AE-DADE-E7B6-648E9310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392C8-8E90-74E7-304F-E865CCE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A6-7B87-410F-2488-81C09AA0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EE395-1CB0-80F1-16BB-D4405B3D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F1749-04D6-DEAD-1828-A46D3CA52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448E-368D-70DC-80E0-23AE9E1E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29ABB-C172-BFB9-4F70-BCCA5D19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2A5E-ACC8-6041-852A-3DE292FE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CC731-3EAB-EBCA-55FB-C7937ECA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6EDB-58A8-205D-D560-6068BD4F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C557-F3E8-738D-2B2B-0D171FE2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CC74-0BA3-9F40-8EA8-54D5A37546F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22F4-DFA0-4AB1-7C67-083688829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D483-792E-F406-67AE-E65AE517F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925-293D-7246-B4D5-7666845F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er with solid fill">
            <a:extLst>
              <a:ext uri="{FF2B5EF4-FFF2-40B4-BE49-F238E27FC236}">
                <a16:creationId xmlns:a16="http://schemas.microsoft.com/office/drawing/2014/main" id="{6E78BAD0-2E48-FED7-827C-A0A70CD1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228" r="8228"/>
          <a:stretch/>
        </p:blipFill>
        <p:spPr>
          <a:xfrm>
            <a:off x="2478935" y="468398"/>
            <a:ext cx="686619" cy="821862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56D40345-AE5F-D7B4-2E36-628E838D2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967" y="1650470"/>
            <a:ext cx="821861" cy="821861"/>
          </a:xfrm>
          <a:prstGeom prst="rect">
            <a:avLst/>
          </a:prstGeom>
        </p:spPr>
      </p:pic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9580BD91-44D3-FB19-1D53-03B1A5E1F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2493" y="1650470"/>
            <a:ext cx="821861" cy="821861"/>
          </a:xfrm>
          <a:prstGeom prst="rect">
            <a:avLst/>
          </a:prstGeom>
        </p:spPr>
      </p:pic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2AE8A32F-16A4-822C-B950-05890175E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4730" y="1650470"/>
            <a:ext cx="821861" cy="821861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524261A6-74B8-ED5A-4D24-C6E8B983B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4729" y="2300242"/>
            <a:ext cx="821861" cy="821861"/>
          </a:xfrm>
          <a:prstGeom prst="rect">
            <a:avLst/>
          </a:prstGeom>
        </p:spPr>
      </p:pic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C27E1E21-A541-7591-625C-06D244A19B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2491" y="2300241"/>
            <a:ext cx="821861" cy="821861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C3C9CCCE-C83D-860F-FAD1-CA9BCB1E03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6966" y="2300242"/>
            <a:ext cx="821861" cy="821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D14FC2-22A5-71ED-7C32-76A713E198BB}"/>
              </a:ext>
            </a:extLst>
          </p:cNvPr>
          <p:cNvSpPr txBox="1"/>
          <p:nvPr/>
        </p:nvSpPr>
        <p:spPr>
          <a:xfrm>
            <a:off x="-66900" y="755971"/>
            <a:ext cx="2111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Exposed </a:t>
            </a:r>
          </a:p>
          <a:p>
            <a:pPr algn="ctr"/>
            <a:r>
              <a:rPr lang="en-US" sz="2400" b="1" dirty="0"/>
              <a:t>Patient 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pic>
        <p:nvPicPr>
          <p:cNvPr id="21" name="Picture 6" descr="User with solid fill">
            <a:extLst>
              <a:ext uri="{FF2B5EF4-FFF2-40B4-BE49-F238E27FC236}">
                <a16:creationId xmlns:a16="http://schemas.microsoft.com/office/drawing/2014/main" id="{08DC91A9-2E2C-2122-7776-C7220019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228" r="8228"/>
          <a:stretch/>
        </p:blipFill>
        <p:spPr>
          <a:xfrm>
            <a:off x="2218205" y="4466704"/>
            <a:ext cx="683061" cy="817603"/>
          </a:xfrm>
          <a:prstGeom prst="rect">
            <a:avLst/>
          </a:prstGeom>
        </p:spPr>
      </p:pic>
      <p:pic>
        <p:nvPicPr>
          <p:cNvPr id="22" name="Graphic 21" descr="User outline">
            <a:extLst>
              <a:ext uri="{FF2B5EF4-FFF2-40B4-BE49-F238E27FC236}">
                <a16:creationId xmlns:a16="http://schemas.microsoft.com/office/drawing/2014/main" id="{CCF1B949-2043-559C-1E4E-7D3E5662A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4380" y="4432223"/>
            <a:ext cx="821861" cy="8218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6D3C50-4540-D1EC-41CE-83ED56CAD7FE}"/>
              </a:ext>
            </a:extLst>
          </p:cNvPr>
          <p:cNvSpPr txBox="1"/>
          <p:nvPr/>
        </p:nvSpPr>
        <p:spPr>
          <a:xfrm>
            <a:off x="-125126" y="2092094"/>
            <a:ext cx="216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Unexposed Patients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6CB9A-E7E3-6EF6-0A32-115268C68AB1}"/>
              </a:ext>
            </a:extLst>
          </p:cNvPr>
          <p:cNvSpPr txBox="1"/>
          <p:nvPr/>
        </p:nvSpPr>
        <p:spPr>
          <a:xfrm>
            <a:off x="-66900" y="4843153"/>
            <a:ext cx="20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Match</a:t>
            </a:r>
          </a:p>
        </p:txBody>
      </p:sp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4FB0C37B-2954-919F-4C29-69548B0831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5659" y="555952"/>
            <a:ext cx="208908" cy="208908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58949C4F-A863-F60A-BF78-8E6FA88B60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3819" y="1804834"/>
            <a:ext cx="208908" cy="208908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041C0D38-C3BD-543D-B154-4242A6479B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2311" y="1805767"/>
            <a:ext cx="208908" cy="208908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601E608-61B2-78DC-2536-E2650B566B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2310" y="2489976"/>
            <a:ext cx="208908" cy="208908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282DE5D5-E220-A596-CA72-129FF4AB51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36056" y="1820736"/>
            <a:ext cx="166955" cy="166955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AE83974E-A624-A73E-9A68-8DA6A6C42F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28443" y="2504682"/>
            <a:ext cx="166955" cy="166955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BB5A0CD5-DDE6-62A2-41AA-09CCA43B3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32750" y="2500229"/>
            <a:ext cx="166955" cy="166955"/>
          </a:xfrm>
          <a:prstGeom prst="rect">
            <a:avLst/>
          </a:prstGeom>
        </p:spPr>
      </p:pic>
      <p:pic>
        <p:nvPicPr>
          <p:cNvPr id="41" name="Graphic 40" descr="User outline">
            <a:extLst>
              <a:ext uri="{FF2B5EF4-FFF2-40B4-BE49-F238E27FC236}">
                <a16:creationId xmlns:a16="http://schemas.microsoft.com/office/drawing/2014/main" id="{7FA1B3CB-CC42-4809-9F4E-3C95A3D04E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9563" y="3318774"/>
            <a:ext cx="821861" cy="821861"/>
          </a:xfrm>
          <a:prstGeom prst="rect">
            <a:avLst/>
          </a:prstGeom>
        </p:spPr>
      </p:pic>
      <p:pic>
        <p:nvPicPr>
          <p:cNvPr id="42" name="Graphic 41" descr="User outline">
            <a:extLst>
              <a:ext uri="{FF2B5EF4-FFF2-40B4-BE49-F238E27FC236}">
                <a16:creationId xmlns:a16="http://schemas.microsoft.com/office/drawing/2014/main" id="{BD4741EE-62C6-3036-9706-FB9B44D6F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4729" y="3318773"/>
            <a:ext cx="821861" cy="821861"/>
          </a:xfrm>
          <a:prstGeom prst="rect">
            <a:avLst/>
          </a:prstGeom>
        </p:spPr>
      </p:pic>
      <p:pic>
        <p:nvPicPr>
          <p:cNvPr id="43" name="Graphic 42" descr="User outline">
            <a:extLst>
              <a:ext uri="{FF2B5EF4-FFF2-40B4-BE49-F238E27FC236}">
                <a16:creationId xmlns:a16="http://schemas.microsoft.com/office/drawing/2014/main" id="{792B368D-FF42-EC84-FD92-1141B7C91A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7524" y="3318772"/>
            <a:ext cx="821861" cy="82186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80625F5C-52E3-6B62-F53D-6B60492456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54935" y="3490165"/>
            <a:ext cx="208908" cy="208908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20DCD491-2C19-0FC4-3148-EFFA3648C2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65311" y="3482915"/>
            <a:ext cx="208908" cy="208908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01C88476-CDA9-439E-FFC8-3027514189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80477" y="3510779"/>
            <a:ext cx="208908" cy="2089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AE7EFB-7663-CD51-5F39-39FC5A5122F0}"/>
              </a:ext>
            </a:extLst>
          </p:cNvPr>
          <p:cNvSpPr txBox="1"/>
          <p:nvPr/>
        </p:nvSpPr>
        <p:spPr>
          <a:xfrm>
            <a:off x="-30224" y="3481661"/>
            <a:ext cx="2007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Potential Matches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3221E15-EF2D-06FA-9B4F-B05994980C5A}"/>
              </a:ext>
            </a:extLst>
          </p:cNvPr>
          <p:cNvSpPr/>
          <p:nvPr/>
        </p:nvSpPr>
        <p:spPr>
          <a:xfrm>
            <a:off x="3780477" y="5625838"/>
            <a:ext cx="3678148" cy="565078"/>
          </a:xfrm>
          <a:prstGeom prst="rightArrow">
            <a:avLst>
              <a:gd name="adj1" fmla="val 50000"/>
              <a:gd name="adj2" fmla="val 10454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02D9F0-8165-0949-E355-1786BED3C087}"/>
              </a:ext>
            </a:extLst>
          </p:cNvPr>
          <p:cNvSpPr txBox="1"/>
          <p:nvPr/>
        </p:nvSpPr>
        <p:spPr>
          <a:xfrm>
            <a:off x="4387065" y="6190916"/>
            <a:ext cx="241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</a:t>
            </a:r>
          </a:p>
        </p:txBody>
      </p:sp>
      <p:pic>
        <p:nvPicPr>
          <p:cNvPr id="53" name="Picture 6" descr="User with solid fill">
            <a:extLst>
              <a:ext uri="{FF2B5EF4-FFF2-40B4-BE49-F238E27FC236}">
                <a16:creationId xmlns:a16="http://schemas.microsoft.com/office/drawing/2014/main" id="{2BB61674-9202-8382-FB0C-A2EB60AD55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8228" r="8228"/>
          <a:stretch/>
        </p:blipFill>
        <p:spPr>
          <a:xfrm>
            <a:off x="5407411" y="506384"/>
            <a:ext cx="686619" cy="821862"/>
          </a:xfrm>
          <a:prstGeom prst="rect">
            <a:avLst/>
          </a:prstGeom>
        </p:spPr>
      </p:pic>
      <p:pic>
        <p:nvPicPr>
          <p:cNvPr id="54" name="Graphic 53" descr="User outline">
            <a:extLst>
              <a:ext uri="{FF2B5EF4-FFF2-40B4-BE49-F238E27FC236}">
                <a16:creationId xmlns:a16="http://schemas.microsoft.com/office/drawing/2014/main" id="{1D2363AF-0083-57A6-64C5-9C6A0E283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5443" y="1688456"/>
            <a:ext cx="821861" cy="821861"/>
          </a:xfrm>
          <a:prstGeom prst="rect">
            <a:avLst/>
          </a:prstGeom>
        </p:spPr>
      </p:pic>
      <p:pic>
        <p:nvPicPr>
          <p:cNvPr id="55" name="Graphic 54" descr="User outline">
            <a:extLst>
              <a:ext uri="{FF2B5EF4-FFF2-40B4-BE49-F238E27FC236}">
                <a16:creationId xmlns:a16="http://schemas.microsoft.com/office/drawing/2014/main" id="{72028C42-FD2D-064A-E4C0-3712ED53A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0969" y="1688456"/>
            <a:ext cx="821861" cy="821861"/>
          </a:xfrm>
          <a:prstGeom prst="rect">
            <a:avLst/>
          </a:prstGeom>
        </p:spPr>
      </p:pic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342818F3-1B01-8C9F-227F-75C5EA54E2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93206" y="1688456"/>
            <a:ext cx="821861" cy="821861"/>
          </a:xfrm>
          <a:prstGeom prst="rect">
            <a:avLst/>
          </a:prstGeom>
        </p:spPr>
      </p:pic>
      <p:pic>
        <p:nvPicPr>
          <p:cNvPr id="57" name="Graphic 56" descr="User outline">
            <a:extLst>
              <a:ext uri="{FF2B5EF4-FFF2-40B4-BE49-F238E27FC236}">
                <a16:creationId xmlns:a16="http://schemas.microsoft.com/office/drawing/2014/main" id="{521FEDE2-48A1-9458-557A-83FAEF652E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205" y="2338228"/>
            <a:ext cx="821861" cy="821861"/>
          </a:xfrm>
          <a:prstGeom prst="rect">
            <a:avLst/>
          </a:prstGeom>
        </p:spPr>
      </p:pic>
      <p:pic>
        <p:nvPicPr>
          <p:cNvPr id="58" name="Graphic 57" descr="User outline">
            <a:extLst>
              <a:ext uri="{FF2B5EF4-FFF2-40B4-BE49-F238E27FC236}">
                <a16:creationId xmlns:a16="http://schemas.microsoft.com/office/drawing/2014/main" id="{01FE167E-D798-2689-55F1-BFDCC89F9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0967" y="2338227"/>
            <a:ext cx="821861" cy="821861"/>
          </a:xfrm>
          <a:prstGeom prst="rect">
            <a:avLst/>
          </a:prstGeom>
        </p:spPr>
      </p:pic>
      <p:pic>
        <p:nvPicPr>
          <p:cNvPr id="59" name="Graphic 58" descr="User outline">
            <a:extLst>
              <a:ext uri="{FF2B5EF4-FFF2-40B4-BE49-F238E27FC236}">
                <a16:creationId xmlns:a16="http://schemas.microsoft.com/office/drawing/2014/main" id="{6DFE342D-8071-299B-0D04-64247AE073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5442" y="2338228"/>
            <a:ext cx="821861" cy="821861"/>
          </a:xfrm>
          <a:prstGeom prst="rect">
            <a:avLst/>
          </a:prstGeom>
        </p:spPr>
      </p:pic>
      <p:pic>
        <p:nvPicPr>
          <p:cNvPr id="60" name="Picture 6" descr="User with solid fill">
            <a:extLst>
              <a:ext uri="{FF2B5EF4-FFF2-40B4-BE49-F238E27FC236}">
                <a16:creationId xmlns:a16="http://schemas.microsoft.com/office/drawing/2014/main" id="{FCFE16E0-8948-6B0E-EF73-C4F156CB57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8228" r="8228"/>
          <a:stretch/>
        </p:blipFill>
        <p:spPr>
          <a:xfrm>
            <a:off x="5146681" y="4504690"/>
            <a:ext cx="683061" cy="817603"/>
          </a:xfrm>
          <a:prstGeom prst="rect">
            <a:avLst/>
          </a:prstGeom>
        </p:spPr>
      </p:pic>
      <p:pic>
        <p:nvPicPr>
          <p:cNvPr id="61" name="Graphic 60" descr="User outline">
            <a:extLst>
              <a:ext uri="{FF2B5EF4-FFF2-40B4-BE49-F238E27FC236}">
                <a16:creationId xmlns:a16="http://schemas.microsoft.com/office/drawing/2014/main" id="{38A28CAE-9E55-E9EE-4E2E-AC0F88ED3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2856" y="4470209"/>
            <a:ext cx="821861" cy="82186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688D9626-F2D3-A7D4-0D4A-CC4A412B4D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04135" y="593938"/>
            <a:ext cx="208908" cy="208908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E26130A8-4B13-5112-A41B-C5F00025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2295" y="1842820"/>
            <a:ext cx="208908" cy="208908"/>
          </a:xfrm>
          <a:prstGeom prst="rect">
            <a:avLst/>
          </a:prstGeom>
        </p:spPr>
      </p:pic>
      <p:pic>
        <p:nvPicPr>
          <p:cNvPr id="1024" name="Graphic 1023" descr="Checkmark with solid fill">
            <a:extLst>
              <a:ext uri="{FF2B5EF4-FFF2-40B4-BE49-F238E27FC236}">
                <a16:creationId xmlns:a16="http://schemas.microsoft.com/office/drawing/2014/main" id="{46830232-D68C-0C57-7F67-5109326F43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0787" y="1843753"/>
            <a:ext cx="208908" cy="208908"/>
          </a:xfrm>
          <a:prstGeom prst="rect">
            <a:avLst/>
          </a:prstGeom>
        </p:spPr>
      </p:pic>
      <p:pic>
        <p:nvPicPr>
          <p:cNvPr id="1025" name="Graphic 1024" descr="Checkmark with solid fill">
            <a:extLst>
              <a:ext uri="{FF2B5EF4-FFF2-40B4-BE49-F238E27FC236}">
                <a16:creationId xmlns:a16="http://schemas.microsoft.com/office/drawing/2014/main" id="{1C63BD98-44F4-1952-F615-F6124D7CBF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0786" y="2527962"/>
            <a:ext cx="208908" cy="208908"/>
          </a:xfrm>
          <a:prstGeom prst="rect">
            <a:avLst/>
          </a:prstGeom>
        </p:spPr>
      </p:pic>
      <p:pic>
        <p:nvPicPr>
          <p:cNvPr id="1027" name="Graphic 1026" descr="Close with solid fill">
            <a:extLst>
              <a:ext uri="{FF2B5EF4-FFF2-40B4-BE49-F238E27FC236}">
                <a16:creationId xmlns:a16="http://schemas.microsoft.com/office/drawing/2014/main" id="{DC4CF3B2-22D5-6262-1588-A1E6D8BAC3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64532" y="1858722"/>
            <a:ext cx="166955" cy="166955"/>
          </a:xfrm>
          <a:prstGeom prst="rect">
            <a:avLst/>
          </a:prstGeom>
        </p:spPr>
      </p:pic>
      <p:pic>
        <p:nvPicPr>
          <p:cNvPr id="1029" name="Graphic 1028" descr="Close with solid fill">
            <a:extLst>
              <a:ext uri="{FF2B5EF4-FFF2-40B4-BE49-F238E27FC236}">
                <a16:creationId xmlns:a16="http://schemas.microsoft.com/office/drawing/2014/main" id="{A94402F3-198B-830F-D26B-12CB6EA5F0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6919" y="2542668"/>
            <a:ext cx="166955" cy="166955"/>
          </a:xfrm>
          <a:prstGeom prst="rect">
            <a:avLst/>
          </a:prstGeom>
        </p:spPr>
      </p:pic>
      <p:pic>
        <p:nvPicPr>
          <p:cNvPr id="1031" name="Graphic 1030" descr="Close with solid fill">
            <a:extLst>
              <a:ext uri="{FF2B5EF4-FFF2-40B4-BE49-F238E27FC236}">
                <a16:creationId xmlns:a16="http://schemas.microsoft.com/office/drawing/2014/main" id="{D3E6E709-F191-5CF6-7EDF-F63A45FA2D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61226" y="2538215"/>
            <a:ext cx="166955" cy="166955"/>
          </a:xfrm>
          <a:prstGeom prst="rect">
            <a:avLst/>
          </a:prstGeom>
        </p:spPr>
      </p:pic>
      <p:pic>
        <p:nvPicPr>
          <p:cNvPr id="1033" name="Graphic 1032" descr="User outline">
            <a:extLst>
              <a:ext uri="{FF2B5EF4-FFF2-40B4-BE49-F238E27FC236}">
                <a16:creationId xmlns:a16="http://schemas.microsoft.com/office/drawing/2014/main" id="{A7BF0CEA-B4AB-4411-D409-7E25384038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78039" y="3356760"/>
            <a:ext cx="821861" cy="821861"/>
          </a:xfrm>
          <a:prstGeom prst="rect">
            <a:avLst/>
          </a:prstGeom>
        </p:spPr>
      </p:pic>
      <p:pic>
        <p:nvPicPr>
          <p:cNvPr id="1035" name="Graphic 1034" descr="User outline">
            <a:extLst>
              <a:ext uri="{FF2B5EF4-FFF2-40B4-BE49-F238E27FC236}">
                <a16:creationId xmlns:a16="http://schemas.microsoft.com/office/drawing/2014/main" id="{B46F4D3E-8670-478E-AA87-5334234C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3205" y="3356759"/>
            <a:ext cx="821861" cy="821861"/>
          </a:xfrm>
          <a:prstGeom prst="rect">
            <a:avLst/>
          </a:prstGeom>
        </p:spPr>
      </p:pic>
      <p:pic>
        <p:nvPicPr>
          <p:cNvPr id="1037" name="Graphic 1036" descr="User outline">
            <a:extLst>
              <a:ext uri="{FF2B5EF4-FFF2-40B4-BE49-F238E27FC236}">
                <a16:creationId xmlns:a16="http://schemas.microsoft.com/office/drawing/2014/main" id="{2294CDE6-A5BA-DF65-69F7-A2125B921D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3356758"/>
            <a:ext cx="821861" cy="821861"/>
          </a:xfrm>
          <a:prstGeom prst="rect">
            <a:avLst/>
          </a:prstGeom>
        </p:spPr>
      </p:pic>
      <p:pic>
        <p:nvPicPr>
          <p:cNvPr id="1038" name="Graphic 1037" descr="Checkmark with solid fill">
            <a:extLst>
              <a:ext uri="{FF2B5EF4-FFF2-40B4-BE49-F238E27FC236}">
                <a16:creationId xmlns:a16="http://schemas.microsoft.com/office/drawing/2014/main" id="{82BB2493-D254-E1FE-4FC9-9466C1505B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3411" y="3528151"/>
            <a:ext cx="208908" cy="208908"/>
          </a:xfrm>
          <a:prstGeom prst="rect">
            <a:avLst/>
          </a:prstGeom>
        </p:spPr>
      </p:pic>
      <p:pic>
        <p:nvPicPr>
          <p:cNvPr id="1039" name="Graphic 1038" descr="Checkmark with solid fill">
            <a:extLst>
              <a:ext uri="{FF2B5EF4-FFF2-40B4-BE49-F238E27FC236}">
                <a16:creationId xmlns:a16="http://schemas.microsoft.com/office/drawing/2014/main" id="{EF980F28-A4E0-576A-2820-4794F23342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93787" y="3520901"/>
            <a:ext cx="208908" cy="208908"/>
          </a:xfrm>
          <a:prstGeom prst="rect">
            <a:avLst/>
          </a:prstGeom>
        </p:spPr>
      </p:pic>
      <p:pic>
        <p:nvPicPr>
          <p:cNvPr id="1040" name="Graphic 1039" descr="Checkmark with solid fill">
            <a:extLst>
              <a:ext uri="{FF2B5EF4-FFF2-40B4-BE49-F238E27FC236}">
                <a16:creationId xmlns:a16="http://schemas.microsoft.com/office/drawing/2014/main" id="{4A0F66A3-6DBB-BF4A-EFED-BCDB337CFC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08953" y="3548765"/>
            <a:ext cx="208908" cy="208908"/>
          </a:xfrm>
          <a:prstGeom prst="rect">
            <a:avLst/>
          </a:prstGeom>
        </p:spPr>
      </p:pic>
      <p:pic>
        <p:nvPicPr>
          <p:cNvPr id="1041" name="Picture 6" descr="User with solid fill">
            <a:extLst>
              <a:ext uri="{FF2B5EF4-FFF2-40B4-BE49-F238E27FC236}">
                <a16:creationId xmlns:a16="http://schemas.microsoft.com/office/drawing/2014/main" id="{3E3B44ED-5030-EC3D-901D-614BEB3EF7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8228" r="8228"/>
          <a:stretch/>
        </p:blipFill>
        <p:spPr>
          <a:xfrm>
            <a:off x="8205988" y="555952"/>
            <a:ext cx="686619" cy="821862"/>
          </a:xfrm>
          <a:prstGeom prst="rect">
            <a:avLst/>
          </a:prstGeom>
        </p:spPr>
      </p:pic>
      <p:pic>
        <p:nvPicPr>
          <p:cNvPr id="1063" name="Graphic 1062" descr="Close with solid fill">
            <a:extLst>
              <a:ext uri="{FF2B5EF4-FFF2-40B4-BE49-F238E27FC236}">
                <a16:creationId xmlns:a16="http://schemas.microsoft.com/office/drawing/2014/main" id="{D7BC6A3A-28C0-2CB3-CD6E-7E7767B702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5652" y="643358"/>
            <a:ext cx="166955" cy="166955"/>
          </a:xfrm>
          <a:prstGeom prst="rect">
            <a:avLst/>
          </a:prstGeom>
        </p:spPr>
      </p:pic>
      <p:pic>
        <p:nvPicPr>
          <p:cNvPr id="1108" name="Picture 6" descr="User with solid fill">
            <a:extLst>
              <a:ext uri="{FF2B5EF4-FFF2-40B4-BE49-F238E27FC236}">
                <a16:creationId xmlns:a16="http://schemas.microsoft.com/office/drawing/2014/main" id="{BB25975A-2D67-D26D-82B1-211BD29E6C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8228" r="8228"/>
          <a:stretch/>
        </p:blipFill>
        <p:spPr>
          <a:xfrm>
            <a:off x="10297398" y="555952"/>
            <a:ext cx="686619" cy="821862"/>
          </a:xfrm>
          <a:prstGeom prst="rect">
            <a:avLst/>
          </a:prstGeom>
        </p:spPr>
      </p:pic>
      <p:pic>
        <p:nvPicPr>
          <p:cNvPr id="1109" name="Graphic 1108" descr="User outline">
            <a:extLst>
              <a:ext uri="{FF2B5EF4-FFF2-40B4-BE49-F238E27FC236}">
                <a16:creationId xmlns:a16="http://schemas.microsoft.com/office/drawing/2014/main" id="{385F5C81-0137-2D7C-D888-055C4A30C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5430" y="1738024"/>
            <a:ext cx="821861" cy="821861"/>
          </a:xfrm>
          <a:prstGeom prst="rect">
            <a:avLst/>
          </a:prstGeom>
        </p:spPr>
      </p:pic>
      <p:pic>
        <p:nvPicPr>
          <p:cNvPr id="1110" name="Graphic 1109" descr="User outline">
            <a:extLst>
              <a:ext uri="{FF2B5EF4-FFF2-40B4-BE49-F238E27FC236}">
                <a16:creationId xmlns:a16="http://schemas.microsoft.com/office/drawing/2014/main" id="{ED9F9462-1599-6BDF-7FB1-CCC5232DE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0956" y="1738024"/>
            <a:ext cx="821861" cy="821861"/>
          </a:xfrm>
          <a:prstGeom prst="rect">
            <a:avLst/>
          </a:prstGeom>
        </p:spPr>
      </p:pic>
      <p:pic>
        <p:nvPicPr>
          <p:cNvPr id="1111" name="Graphic 1110" descr="User outline">
            <a:extLst>
              <a:ext uri="{FF2B5EF4-FFF2-40B4-BE49-F238E27FC236}">
                <a16:creationId xmlns:a16="http://schemas.microsoft.com/office/drawing/2014/main" id="{58FA43D8-FA1A-E72C-DCD2-46C9ABB24B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83193" y="1738024"/>
            <a:ext cx="821861" cy="821861"/>
          </a:xfrm>
          <a:prstGeom prst="rect">
            <a:avLst/>
          </a:prstGeom>
        </p:spPr>
      </p:pic>
      <p:pic>
        <p:nvPicPr>
          <p:cNvPr id="1112" name="Graphic 1111" descr="User outline">
            <a:extLst>
              <a:ext uri="{FF2B5EF4-FFF2-40B4-BE49-F238E27FC236}">
                <a16:creationId xmlns:a16="http://schemas.microsoft.com/office/drawing/2014/main" id="{3426FE73-8749-E9AF-E458-504222064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3192" y="2387796"/>
            <a:ext cx="821861" cy="821861"/>
          </a:xfrm>
          <a:prstGeom prst="rect">
            <a:avLst/>
          </a:prstGeom>
        </p:spPr>
      </p:pic>
      <p:pic>
        <p:nvPicPr>
          <p:cNvPr id="1113" name="Graphic 1112" descr="User outline">
            <a:extLst>
              <a:ext uri="{FF2B5EF4-FFF2-40B4-BE49-F238E27FC236}">
                <a16:creationId xmlns:a16="http://schemas.microsoft.com/office/drawing/2014/main" id="{B5519B00-0842-1399-F4BF-8B59CBEFF9E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70954" y="2387795"/>
            <a:ext cx="821861" cy="821861"/>
          </a:xfrm>
          <a:prstGeom prst="rect">
            <a:avLst/>
          </a:prstGeom>
        </p:spPr>
      </p:pic>
      <p:pic>
        <p:nvPicPr>
          <p:cNvPr id="1114" name="Graphic 1113" descr="User outline">
            <a:extLst>
              <a:ext uri="{FF2B5EF4-FFF2-40B4-BE49-F238E27FC236}">
                <a16:creationId xmlns:a16="http://schemas.microsoft.com/office/drawing/2014/main" id="{F22C724B-0134-F93A-7F5F-16ADAD4DE1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5429" y="2387796"/>
            <a:ext cx="821861" cy="821861"/>
          </a:xfrm>
          <a:prstGeom prst="rect">
            <a:avLst/>
          </a:prstGeom>
        </p:spPr>
      </p:pic>
      <p:pic>
        <p:nvPicPr>
          <p:cNvPr id="1115" name="Graphic 1114" descr="Checkmark with solid fill">
            <a:extLst>
              <a:ext uri="{FF2B5EF4-FFF2-40B4-BE49-F238E27FC236}">
                <a16:creationId xmlns:a16="http://schemas.microsoft.com/office/drawing/2014/main" id="{4591912E-FF61-CEE3-BDFB-C9193F0C67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94122" y="643506"/>
            <a:ext cx="208908" cy="208908"/>
          </a:xfrm>
          <a:prstGeom prst="rect">
            <a:avLst/>
          </a:prstGeom>
        </p:spPr>
      </p:pic>
      <p:pic>
        <p:nvPicPr>
          <p:cNvPr id="1116" name="Graphic 1115" descr="Checkmark with solid fill">
            <a:extLst>
              <a:ext uri="{FF2B5EF4-FFF2-40B4-BE49-F238E27FC236}">
                <a16:creationId xmlns:a16="http://schemas.microsoft.com/office/drawing/2014/main" id="{BBC19C8E-F7B9-5C18-6778-35BF7F1EDD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42282" y="1892388"/>
            <a:ext cx="208908" cy="208908"/>
          </a:xfrm>
          <a:prstGeom prst="rect">
            <a:avLst/>
          </a:prstGeom>
        </p:spPr>
      </p:pic>
      <p:pic>
        <p:nvPicPr>
          <p:cNvPr id="1117" name="Graphic 1116" descr="Checkmark with solid fill">
            <a:extLst>
              <a:ext uri="{FF2B5EF4-FFF2-40B4-BE49-F238E27FC236}">
                <a16:creationId xmlns:a16="http://schemas.microsoft.com/office/drawing/2014/main" id="{4B24DC7C-8881-8D79-8375-61C407D463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40774" y="1893321"/>
            <a:ext cx="208908" cy="208908"/>
          </a:xfrm>
          <a:prstGeom prst="rect">
            <a:avLst/>
          </a:prstGeom>
        </p:spPr>
      </p:pic>
      <p:pic>
        <p:nvPicPr>
          <p:cNvPr id="1118" name="Graphic 1117" descr="Checkmark with solid fill">
            <a:extLst>
              <a:ext uri="{FF2B5EF4-FFF2-40B4-BE49-F238E27FC236}">
                <a16:creationId xmlns:a16="http://schemas.microsoft.com/office/drawing/2014/main" id="{ED9DCD96-5A6F-0D72-6BEE-86B954BBF2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40773" y="2577530"/>
            <a:ext cx="208908" cy="208908"/>
          </a:xfrm>
          <a:prstGeom prst="rect">
            <a:avLst/>
          </a:prstGeom>
        </p:spPr>
      </p:pic>
      <p:pic>
        <p:nvPicPr>
          <p:cNvPr id="1119" name="Graphic 1118" descr="Close with solid fill">
            <a:extLst>
              <a:ext uri="{FF2B5EF4-FFF2-40B4-BE49-F238E27FC236}">
                <a16:creationId xmlns:a16="http://schemas.microsoft.com/office/drawing/2014/main" id="{9D800795-A384-1543-3F52-7FBE3D38F3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54519" y="1908290"/>
            <a:ext cx="166955" cy="166955"/>
          </a:xfrm>
          <a:prstGeom prst="rect">
            <a:avLst/>
          </a:prstGeom>
        </p:spPr>
      </p:pic>
      <p:pic>
        <p:nvPicPr>
          <p:cNvPr id="1120" name="Graphic 1119" descr="Close with solid fill">
            <a:extLst>
              <a:ext uri="{FF2B5EF4-FFF2-40B4-BE49-F238E27FC236}">
                <a16:creationId xmlns:a16="http://schemas.microsoft.com/office/drawing/2014/main" id="{F13CCD51-5AA4-1DFE-7112-1E5F01D7F1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6906" y="2592236"/>
            <a:ext cx="166955" cy="166955"/>
          </a:xfrm>
          <a:prstGeom prst="rect">
            <a:avLst/>
          </a:prstGeom>
        </p:spPr>
      </p:pic>
      <p:pic>
        <p:nvPicPr>
          <p:cNvPr id="1121" name="Graphic 1120" descr="Close with solid fill">
            <a:extLst>
              <a:ext uri="{FF2B5EF4-FFF2-40B4-BE49-F238E27FC236}">
                <a16:creationId xmlns:a16="http://schemas.microsoft.com/office/drawing/2014/main" id="{4FE7459B-76A9-02B0-7F4A-D75E3C9935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51213" y="2587783"/>
            <a:ext cx="166955" cy="166955"/>
          </a:xfrm>
          <a:prstGeom prst="rect">
            <a:avLst/>
          </a:prstGeom>
        </p:spPr>
      </p:pic>
      <p:pic>
        <p:nvPicPr>
          <p:cNvPr id="1122" name="Graphic 1121" descr="User outline">
            <a:extLst>
              <a:ext uri="{FF2B5EF4-FFF2-40B4-BE49-F238E27FC236}">
                <a16:creationId xmlns:a16="http://schemas.microsoft.com/office/drawing/2014/main" id="{B8F1E46B-6A36-4CD8-5D2D-817E0C08C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8026" y="3406328"/>
            <a:ext cx="821861" cy="821861"/>
          </a:xfrm>
          <a:prstGeom prst="rect">
            <a:avLst/>
          </a:prstGeom>
        </p:spPr>
      </p:pic>
      <p:pic>
        <p:nvPicPr>
          <p:cNvPr id="1123" name="Graphic 1122" descr="User outline">
            <a:extLst>
              <a:ext uri="{FF2B5EF4-FFF2-40B4-BE49-F238E27FC236}">
                <a16:creationId xmlns:a16="http://schemas.microsoft.com/office/drawing/2014/main" id="{2846B22E-14BE-F13F-937F-62135887C8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83192" y="3406327"/>
            <a:ext cx="821861" cy="821861"/>
          </a:xfrm>
          <a:prstGeom prst="rect">
            <a:avLst/>
          </a:prstGeom>
        </p:spPr>
      </p:pic>
      <p:pic>
        <p:nvPicPr>
          <p:cNvPr id="1124" name="Graphic 1123" descr="User outline">
            <a:extLst>
              <a:ext uri="{FF2B5EF4-FFF2-40B4-BE49-F238E27FC236}">
                <a16:creationId xmlns:a16="http://schemas.microsoft.com/office/drawing/2014/main" id="{DEAB65BF-920B-6E4A-1714-25CFD3580D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85987" y="3406326"/>
            <a:ext cx="821861" cy="821861"/>
          </a:xfrm>
          <a:prstGeom prst="rect">
            <a:avLst/>
          </a:prstGeom>
        </p:spPr>
      </p:pic>
      <p:pic>
        <p:nvPicPr>
          <p:cNvPr id="1125" name="Graphic 1124" descr="Checkmark with solid fill">
            <a:extLst>
              <a:ext uri="{FF2B5EF4-FFF2-40B4-BE49-F238E27FC236}">
                <a16:creationId xmlns:a16="http://schemas.microsoft.com/office/drawing/2014/main" id="{AB34653C-B22E-CAEA-B612-9AE8468553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73398" y="3577719"/>
            <a:ext cx="208908" cy="208908"/>
          </a:xfrm>
          <a:prstGeom prst="rect">
            <a:avLst/>
          </a:prstGeom>
        </p:spPr>
      </p:pic>
      <p:pic>
        <p:nvPicPr>
          <p:cNvPr id="1126" name="Graphic 1125" descr="Checkmark with solid fill">
            <a:extLst>
              <a:ext uri="{FF2B5EF4-FFF2-40B4-BE49-F238E27FC236}">
                <a16:creationId xmlns:a16="http://schemas.microsoft.com/office/drawing/2014/main" id="{45F06112-8855-9381-3D09-4B05C2CF29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83774" y="3570469"/>
            <a:ext cx="208908" cy="208908"/>
          </a:xfrm>
          <a:prstGeom prst="rect">
            <a:avLst/>
          </a:prstGeom>
        </p:spPr>
      </p:pic>
      <p:pic>
        <p:nvPicPr>
          <p:cNvPr id="1127" name="Graphic 1126" descr="Checkmark with solid fill">
            <a:extLst>
              <a:ext uri="{FF2B5EF4-FFF2-40B4-BE49-F238E27FC236}">
                <a16:creationId xmlns:a16="http://schemas.microsoft.com/office/drawing/2014/main" id="{72D2BAF8-BD18-F574-4CA5-7D6C8E79C0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98940" y="3598333"/>
            <a:ext cx="208908" cy="208908"/>
          </a:xfrm>
          <a:prstGeom prst="rect">
            <a:avLst/>
          </a:prstGeom>
        </p:spPr>
      </p:pic>
      <p:pic>
        <p:nvPicPr>
          <p:cNvPr id="1128" name="Picture 6" descr="User with solid fill">
            <a:extLst>
              <a:ext uri="{FF2B5EF4-FFF2-40B4-BE49-F238E27FC236}">
                <a16:creationId xmlns:a16="http://schemas.microsoft.com/office/drawing/2014/main" id="{57D7CC50-611A-B55A-40C5-225FAEAB33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8228" r="8228"/>
          <a:stretch/>
        </p:blipFill>
        <p:spPr>
          <a:xfrm>
            <a:off x="10023848" y="4504690"/>
            <a:ext cx="683061" cy="817603"/>
          </a:xfrm>
          <a:prstGeom prst="rect">
            <a:avLst/>
          </a:prstGeom>
        </p:spPr>
      </p:pic>
      <p:pic>
        <p:nvPicPr>
          <p:cNvPr id="1129" name="Graphic 1128" descr="User outline">
            <a:extLst>
              <a:ext uri="{FF2B5EF4-FFF2-40B4-BE49-F238E27FC236}">
                <a16:creationId xmlns:a16="http://schemas.microsoft.com/office/drawing/2014/main" id="{FC687435-85E7-298C-E7C2-6D65AB4A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023" y="4470209"/>
            <a:ext cx="821861" cy="821861"/>
          </a:xfrm>
          <a:prstGeom prst="rect">
            <a:avLst/>
          </a:prstGeom>
        </p:spPr>
      </p:pic>
      <p:pic>
        <p:nvPicPr>
          <p:cNvPr id="1130" name="Graphic 1129" descr="Checkmark with solid fill">
            <a:extLst>
              <a:ext uri="{FF2B5EF4-FFF2-40B4-BE49-F238E27FC236}">
                <a16:creationId xmlns:a16="http://schemas.microsoft.com/office/drawing/2014/main" id="{CC742F30-4D5B-C2FC-96E1-05222FAB35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5161" y="5544549"/>
            <a:ext cx="363828" cy="363828"/>
          </a:xfrm>
          <a:prstGeom prst="rect">
            <a:avLst/>
          </a:prstGeom>
        </p:spPr>
      </p:pic>
      <p:pic>
        <p:nvPicPr>
          <p:cNvPr id="1131" name="Graphic 1130" descr="Close with solid fill">
            <a:extLst>
              <a:ext uri="{FF2B5EF4-FFF2-40B4-BE49-F238E27FC236}">
                <a16:creationId xmlns:a16="http://schemas.microsoft.com/office/drawing/2014/main" id="{3190892A-BCA8-F8F2-D137-785FC534D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4185" y="5939200"/>
            <a:ext cx="363828" cy="363828"/>
          </a:xfrm>
          <a:prstGeom prst="rect">
            <a:avLst/>
          </a:prstGeom>
        </p:spPr>
      </p:pic>
      <p:sp>
        <p:nvSpPr>
          <p:cNvPr id="1132" name="TextBox 1131">
            <a:extLst>
              <a:ext uri="{FF2B5EF4-FFF2-40B4-BE49-F238E27FC236}">
                <a16:creationId xmlns:a16="http://schemas.microsoft.com/office/drawing/2014/main" id="{0B2954F0-D540-7F4C-F7B4-27A483159DB0}"/>
              </a:ext>
            </a:extLst>
          </p:cNvPr>
          <p:cNvSpPr txBox="1"/>
          <p:nvPr/>
        </p:nvSpPr>
        <p:spPr>
          <a:xfrm>
            <a:off x="1488184" y="5594162"/>
            <a:ext cx="2414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Eligible for Study</a:t>
            </a:r>
          </a:p>
          <a:p>
            <a:r>
              <a:rPr lang="en-US" sz="2000" b="1" dirty="0"/>
              <a:t>Ineligible for Study</a:t>
            </a:r>
          </a:p>
        </p:txBody>
      </p:sp>
    </p:spTree>
    <p:extLst>
      <p:ext uri="{BB962C8B-B14F-4D97-AF65-F5344CB8AC3E}">
        <p14:creationId xmlns:p14="http://schemas.microsoft.com/office/powerpoint/2010/main" val="410984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6608CB8-E52F-B32B-4D72-7E1977090D53}"/>
              </a:ext>
            </a:extLst>
          </p:cNvPr>
          <p:cNvSpPr/>
          <p:nvPr/>
        </p:nvSpPr>
        <p:spPr>
          <a:xfrm>
            <a:off x="2181201" y="3286687"/>
            <a:ext cx="9359554" cy="1676522"/>
          </a:xfrm>
          <a:prstGeom prst="rect">
            <a:avLst/>
          </a:prstGeom>
          <a:solidFill>
            <a:schemeClr val="tx1">
              <a:alpha val="6289"/>
            </a:schemeClr>
          </a:solidFill>
          <a:ln w="952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ser with solid fill">
            <a:extLst>
              <a:ext uri="{FF2B5EF4-FFF2-40B4-BE49-F238E27FC236}">
                <a16:creationId xmlns:a16="http://schemas.microsoft.com/office/drawing/2014/main" id="{6E78BAD0-2E48-FED7-827C-A0A70CD1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228" r="8228"/>
          <a:stretch/>
        </p:blipFill>
        <p:spPr>
          <a:xfrm>
            <a:off x="2478935" y="468398"/>
            <a:ext cx="686619" cy="821862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56D40345-AE5F-D7B4-2E36-628E838D2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967" y="1650470"/>
            <a:ext cx="821861" cy="821861"/>
          </a:xfrm>
          <a:prstGeom prst="rect">
            <a:avLst/>
          </a:prstGeom>
        </p:spPr>
      </p:pic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9580BD91-44D3-FB19-1D53-03B1A5E1F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2493" y="1650470"/>
            <a:ext cx="821861" cy="821861"/>
          </a:xfrm>
          <a:prstGeom prst="rect">
            <a:avLst/>
          </a:prstGeom>
        </p:spPr>
      </p:pic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2AE8A32F-16A4-822C-B950-05890175E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4730" y="1650470"/>
            <a:ext cx="821861" cy="821861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524261A6-74B8-ED5A-4D24-C6E8B983B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4729" y="2300242"/>
            <a:ext cx="821861" cy="821861"/>
          </a:xfrm>
          <a:prstGeom prst="rect">
            <a:avLst/>
          </a:prstGeom>
        </p:spPr>
      </p:pic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C27E1E21-A541-7591-625C-06D244A19B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2491" y="2300241"/>
            <a:ext cx="821861" cy="821861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C3C9CCCE-C83D-860F-FAD1-CA9BCB1E03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6966" y="2300242"/>
            <a:ext cx="821861" cy="821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D14FC2-22A5-71ED-7C32-76A713E198BB}"/>
              </a:ext>
            </a:extLst>
          </p:cNvPr>
          <p:cNvSpPr txBox="1"/>
          <p:nvPr/>
        </p:nvSpPr>
        <p:spPr>
          <a:xfrm>
            <a:off x="-66900" y="755971"/>
            <a:ext cx="2111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Exposed </a:t>
            </a:r>
          </a:p>
          <a:p>
            <a:pPr algn="ctr"/>
            <a:r>
              <a:rPr lang="en-US" sz="2400" b="1" dirty="0"/>
              <a:t>Patients 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D3C50-4540-D1EC-41CE-83ED56CAD7FE}"/>
              </a:ext>
            </a:extLst>
          </p:cNvPr>
          <p:cNvSpPr txBox="1"/>
          <p:nvPr/>
        </p:nvSpPr>
        <p:spPr>
          <a:xfrm>
            <a:off x="-125126" y="2092094"/>
            <a:ext cx="216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Unexposed Patients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4FB0C37B-2954-919F-4C29-69548B0831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5659" y="555952"/>
            <a:ext cx="208908" cy="208908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58949C4F-A863-F60A-BF78-8E6FA88B60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3819" y="1804834"/>
            <a:ext cx="208908" cy="208908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041C0D38-C3BD-543D-B154-4242A6479B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2311" y="1805767"/>
            <a:ext cx="208908" cy="208908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601E608-61B2-78DC-2536-E2650B566B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2310" y="2489976"/>
            <a:ext cx="208908" cy="208908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282DE5D5-E220-A596-CA72-129FF4AB51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36056" y="1820736"/>
            <a:ext cx="166955" cy="166955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AE83974E-A624-A73E-9A68-8DA6A6C42F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28443" y="2504682"/>
            <a:ext cx="166955" cy="166955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BB5A0CD5-DDE6-62A2-41AA-09CCA43B3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32750" y="2500229"/>
            <a:ext cx="166955" cy="166955"/>
          </a:xfrm>
          <a:prstGeom prst="rect">
            <a:avLst/>
          </a:prstGeom>
        </p:spPr>
      </p:pic>
      <p:pic>
        <p:nvPicPr>
          <p:cNvPr id="41" name="Graphic 40" descr="User outline">
            <a:extLst>
              <a:ext uri="{FF2B5EF4-FFF2-40B4-BE49-F238E27FC236}">
                <a16:creationId xmlns:a16="http://schemas.microsoft.com/office/drawing/2014/main" id="{7FA1B3CB-CC42-4809-9F4E-3C95A3D04E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1201" y="3286688"/>
            <a:ext cx="821861" cy="821861"/>
          </a:xfrm>
          <a:prstGeom prst="rect">
            <a:avLst/>
          </a:prstGeom>
        </p:spPr>
      </p:pic>
      <p:pic>
        <p:nvPicPr>
          <p:cNvPr id="42" name="Graphic 41" descr="User outline">
            <a:extLst>
              <a:ext uri="{FF2B5EF4-FFF2-40B4-BE49-F238E27FC236}">
                <a16:creationId xmlns:a16="http://schemas.microsoft.com/office/drawing/2014/main" id="{BD4741EE-62C6-3036-9706-FB9B44D6F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6367" y="3286687"/>
            <a:ext cx="821861" cy="82186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80625F5C-52E3-6B62-F53D-6B60492456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6573" y="3458079"/>
            <a:ext cx="208908" cy="208908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20DCD491-2C19-0FC4-3148-EFFA3648C2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6949" y="3450829"/>
            <a:ext cx="208908" cy="208908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01C88476-CDA9-439E-FFC8-3027514189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0224" y="4088614"/>
            <a:ext cx="208908" cy="2089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AE7EFB-7663-CD51-5F39-39FC5A5122F0}"/>
              </a:ext>
            </a:extLst>
          </p:cNvPr>
          <p:cNvSpPr txBox="1"/>
          <p:nvPr/>
        </p:nvSpPr>
        <p:spPr>
          <a:xfrm>
            <a:off x="-30224" y="3481661"/>
            <a:ext cx="2007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Dataset for Trial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3221E15-EF2D-06FA-9B4F-B05994980C5A}"/>
              </a:ext>
            </a:extLst>
          </p:cNvPr>
          <p:cNvSpPr/>
          <p:nvPr/>
        </p:nvSpPr>
        <p:spPr>
          <a:xfrm>
            <a:off x="3780477" y="5625838"/>
            <a:ext cx="3678148" cy="565078"/>
          </a:xfrm>
          <a:prstGeom prst="rightArrow">
            <a:avLst>
              <a:gd name="adj1" fmla="val 50000"/>
              <a:gd name="adj2" fmla="val 10454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02D9F0-8165-0949-E355-1786BED3C087}"/>
              </a:ext>
            </a:extLst>
          </p:cNvPr>
          <p:cNvSpPr txBox="1"/>
          <p:nvPr/>
        </p:nvSpPr>
        <p:spPr>
          <a:xfrm>
            <a:off x="4387065" y="6190916"/>
            <a:ext cx="241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</a:t>
            </a:r>
          </a:p>
        </p:txBody>
      </p:sp>
      <p:pic>
        <p:nvPicPr>
          <p:cNvPr id="53" name="Picture 6" descr="User with solid fill">
            <a:extLst>
              <a:ext uri="{FF2B5EF4-FFF2-40B4-BE49-F238E27FC236}">
                <a16:creationId xmlns:a16="http://schemas.microsoft.com/office/drawing/2014/main" id="{2BB61674-9202-8382-FB0C-A2EB60AD55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8228" r="8228"/>
          <a:stretch/>
        </p:blipFill>
        <p:spPr>
          <a:xfrm>
            <a:off x="5801393" y="497806"/>
            <a:ext cx="686619" cy="821862"/>
          </a:xfrm>
          <a:prstGeom prst="rect">
            <a:avLst/>
          </a:prstGeom>
        </p:spPr>
      </p:pic>
      <p:pic>
        <p:nvPicPr>
          <p:cNvPr id="54" name="Graphic 53" descr="User outline">
            <a:extLst>
              <a:ext uri="{FF2B5EF4-FFF2-40B4-BE49-F238E27FC236}">
                <a16:creationId xmlns:a16="http://schemas.microsoft.com/office/drawing/2014/main" id="{1D2363AF-0083-57A6-64C5-9C6A0E283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5443" y="1688456"/>
            <a:ext cx="821861" cy="821861"/>
          </a:xfrm>
          <a:prstGeom prst="rect">
            <a:avLst/>
          </a:prstGeom>
        </p:spPr>
      </p:pic>
      <p:pic>
        <p:nvPicPr>
          <p:cNvPr id="55" name="Graphic 54" descr="User outline">
            <a:extLst>
              <a:ext uri="{FF2B5EF4-FFF2-40B4-BE49-F238E27FC236}">
                <a16:creationId xmlns:a16="http://schemas.microsoft.com/office/drawing/2014/main" id="{72028C42-FD2D-064A-E4C0-3712ED53A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0969" y="1688456"/>
            <a:ext cx="821861" cy="821861"/>
          </a:xfrm>
          <a:prstGeom prst="rect">
            <a:avLst/>
          </a:prstGeom>
        </p:spPr>
      </p:pic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342818F3-1B01-8C9F-227F-75C5EA54E2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93206" y="1688456"/>
            <a:ext cx="821861" cy="821861"/>
          </a:xfrm>
          <a:prstGeom prst="rect">
            <a:avLst/>
          </a:prstGeom>
        </p:spPr>
      </p:pic>
      <p:pic>
        <p:nvPicPr>
          <p:cNvPr id="57" name="Graphic 56" descr="User outline">
            <a:extLst>
              <a:ext uri="{FF2B5EF4-FFF2-40B4-BE49-F238E27FC236}">
                <a16:creationId xmlns:a16="http://schemas.microsoft.com/office/drawing/2014/main" id="{521FEDE2-48A1-9458-557A-83FAEF652E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205" y="2338228"/>
            <a:ext cx="821861" cy="821861"/>
          </a:xfrm>
          <a:prstGeom prst="rect">
            <a:avLst/>
          </a:prstGeom>
        </p:spPr>
      </p:pic>
      <p:pic>
        <p:nvPicPr>
          <p:cNvPr id="58" name="Graphic 57" descr="User outline">
            <a:extLst>
              <a:ext uri="{FF2B5EF4-FFF2-40B4-BE49-F238E27FC236}">
                <a16:creationId xmlns:a16="http://schemas.microsoft.com/office/drawing/2014/main" id="{01FE167E-D798-2689-55F1-BFDCC89F9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0967" y="2338227"/>
            <a:ext cx="821861" cy="821861"/>
          </a:xfrm>
          <a:prstGeom prst="rect">
            <a:avLst/>
          </a:prstGeom>
        </p:spPr>
      </p:pic>
      <p:pic>
        <p:nvPicPr>
          <p:cNvPr id="59" name="Graphic 58" descr="User outline">
            <a:extLst>
              <a:ext uri="{FF2B5EF4-FFF2-40B4-BE49-F238E27FC236}">
                <a16:creationId xmlns:a16="http://schemas.microsoft.com/office/drawing/2014/main" id="{6DFE342D-8071-299B-0D04-64247AE073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5442" y="2338228"/>
            <a:ext cx="821861" cy="82186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688D9626-F2D3-A7D4-0D4A-CC4A412B4D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98117" y="585360"/>
            <a:ext cx="208908" cy="208908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E26130A8-4B13-5112-A41B-C5F00025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2295" y="1842820"/>
            <a:ext cx="208908" cy="208908"/>
          </a:xfrm>
          <a:prstGeom prst="rect">
            <a:avLst/>
          </a:prstGeom>
        </p:spPr>
      </p:pic>
      <p:pic>
        <p:nvPicPr>
          <p:cNvPr id="1024" name="Graphic 1023" descr="Checkmark with solid fill">
            <a:extLst>
              <a:ext uri="{FF2B5EF4-FFF2-40B4-BE49-F238E27FC236}">
                <a16:creationId xmlns:a16="http://schemas.microsoft.com/office/drawing/2014/main" id="{46830232-D68C-0C57-7F67-5109326F43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0787" y="1843753"/>
            <a:ext cx="208908" cy="208908"/>
          </a:xfrm>
          <a:prstGeom prst="rect">
            <a:avLst/>
          </a:prstGeom>
        </p:spPr>
      </p:pic>
      <p:pic>
        <p:nvPicPr>
          <p:cNvPr id="1025" name="Graphic 1024" descr="Checkmark with solid fill">
            <a:extLst>
              <a:ext uri="{FF2B5EF4-FFF2-40B4-BE49-F238E27FC236}">
                <a16:creationId xmlns:a16="http://schemas.microsoft.com/office/drawing/2014/main" id="{1C63BD98-44F4-1952-F615-F6124D7CBF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0786" y="2527962"/>
            <a:ext cx="208908" cy="208908"/>
          </a:xfrm>
          <a:prstGeom prst="rect">
            <a:avLst/>
          </a:prstGeom>
        </p:spPr>
      </p:pic>
      <p:pic>
        <p:nvPicPr>
          <p:cNvPr id="1027" name="Graphic 1026" descr="Close with solid fill">
            <a:extLst>
              <a:ext uri="{FF2B5EF4-FFF2-40B4-BE49-F238E27FC236}">
                <a16:creationId xmlns:a16="http://schemas.microsoft.com/office/drawing/2014/main" id="{DC4CF3B2-22D5-6262-1588-A1E6D8BAC3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64532" y="1858722"/>
            <a:ext cx="166955" cy="166955"/>
          </a:xfrm>
          <a:prstGeom prst="rect">
            <a:avLst/>
          </a:prstGeom>
        </p:spPr>
      </p:pic>
      <p:pic>
        <p:nvPicPr>
          <p:cNvPr id="1029" name="Graphic 1028" descr="Close with solid fill">
            <a:extLst>
              <a:ext uri="{FF2B5EF4-FFF2-40B4-BE49-F238E27FC236}">
                <a16:creationId xmlns:a16="http://schemas.microsoft.com/office/drawing/2014/main" id="{A94402F3-198B-830F-D26B-12CB6EA5F0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6919" y="2542668"/>
            <a:ext cx="166955" cy="166955"/>
          </a:xfrm>
          <a:prstGeom prst="rect">
            <a:avLst/>
          </a:prstGeom>
        </p:spPr>
      </p:pic>
      <p:pic>
        <p:nvPicPr>
          <p:cNvPr id="1033" name="Graphic 1032" descr="User outline">
            <a:extLst>
              <a:ext uri="{FF2B5EF4-FFF2-40B4-BE49-F238E27FC236}">
                <a16:creationId xmlns:a16="http://schemas.microsoft.com/office/drawing/2014/main" id="{A7BF0CEA-B4AB-4411-D409-7E25384038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5522" y="3305421"/>
            <a:ext cx="821861" cy="821861"/>
          </a:xfrm>
          <a:prstGeom prst="rect">
            <a:avLst/>
          </a:prstGeom>
        </p:spPr>
      </p:pic>
      <p:pic>
        <p:nvPicPr>
          <p:cNvPr id="1035" name="Graphic 1034" descr="User outline">
            <a:extLst>
              <a:ext uri="{FF2B5EF4-FFF2-40B4-BE49-F238E27FC236}">
                <a16:creationId xmlns:a16="http://schemas.microsoft.com/office/drawing/2014/main" id="{B46F4D3E-8670-478E-AA87-5334234C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0688" y="3305420"/>
            <a:ext cx="821861" cy="821861"/>
          </a:xfrm>
          <a:prstGeom prst="rect">
            <a:avLst/>
          </a:prstGeom>
        </p:spPr>
      </p:pic>
      <p:pic>
        <p:nvPicPr>
          <p:cNvPr id="1037" name="Graphic 1036" descr="User outline">
            <a:extLst>
              <a:ext uri="{FF2B5EF4-FFF2-40B4-BE49-F238E27FC236}">
                <a16:creationId xmlns:a16="http://schemas.microsoft.com/office/drawing/2014/main" id="{2294CDE6-A5BA-DF65-69F7-A2125B921D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3151" y="3857111"/>
            <a:ext cx="821861" cy="821861"/>
          </a:xfrm>
          <a:prstGeom prst="rect">
            <a:avLst/>
          </a:prstGeom>
        </p:spPr>
      </p:pic>
      <p:pic>
        <p:nvPicPr>
          <p:cNvPr id="1038" name="Graphic 1037" descr="Checkmark with solid fill">
            <a:extLst>
              <a:ext uri="{FF2B5EF4-FFF2-40B4-BE49-F238E27FC236}">
                <a16:creationId xmlns:a16="http://schemas.microsoft.com/office/drawing/2014/main" id="{82BB2493-D254-E1FE-4FC9-9466C1505B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0894" y="3476812"/>
            <a:ext cx="208908" cy="208908"/>
          </a:xfrm>
          <a:prstGeom prst="rect">
            <a:avLst/>
          </a:prstGeom>
        </p:spPr>
      </p:pic>
      <p:pic>
        <p:nvPicPr>
          <p:cNvPr id="1039" name="Graphic 1038" descr="Checkmark with solid fill">
            <a:extLst>
              <a:ext uri="{FF2B5EF4-FFF2-40B4-BE49-F238E27FC236}">
                <a16:creationId xmlns:a16="http://schemas.microsoft.com/office/drawing/2014/main" id="{EF980F28-A4E0-576A-2820-4794F23342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78075" y="3496515"/>
            <a:ext cx="208908" cy="208908"/>
          </a:xfrm>
          <a:prstGeom prst="rect">
            <a:avLst/>
          </a:prstGeom>
        </p:spPr>
      </p:pic>
      <p:pic>
        <p:nvPicPr>
          <p:cNvPr id="1040" name="Graphic 1039" descr="Checkmark with solid fill">
            <a:extLst>
              <a:ext uri="{FF2B5EF4-FFF2-40B4-BE49-F238E27FC236}">
                <a16:creationId xmlns:a16="http://schemas.microsoft.com/office/drawing/2014/main" id="{4A0F66A3-6DBB-BF4A-EFED-BCDB337CFC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16104" y="4049118"/>
            <a:ext cx="208908" cy="208908"/>
          </a:xfrm>
          <a:prstGeom prst="rect">
            <a:avLst/>
          </a:prstGeom>
        </p:spPr>
      </p:pic>
      <p:pic>
        <p:nvPicPr>
          <p:cNvPr id="1041" name="Picture 6" descr="User with solid fill">
            <a:extLst>
              <a:ext uri="{FF2B5EF4-FFF2-40B4-BE49-F238E27FC236}">
                <a16:creationId xmlns:a16="http://schemas.microsoft.com/office/drawing/2014/main" id="{3E3B44ED-5030-EC3D-901D-614BEB3EF7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8228" r="8228"/>
          <a:stretch/>
        </p:blipFill>
        <p:spPr>
          <a:xfrm>
            <a:off x="8205988" y="555952"/>
            <a:ext cx="686619" cy="821862"/>
          </a:xfrm>
          <a:prstGeom prst="rect">
            <a:avLst/>
          </a:prstGeom>
        </p:spPr>
      </p:pic>
      <p:pic>
        <p:nvPicPr>
          <p:cNvPr id="1063" name="Graphic 1062" descr="Close with solid fill">
            <a:extLst>
              <a:ext uri="{FF2B5EF4-FFF2-40B4-BE49-F238E27FC236}">
                <a16:creationId xmlns:a16="http://schemas.microsoft.com/office/drawing/2014/main" id="{D7BC6A3A-28C0-2CB3-CD6E-7E7767B702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5652" y="643358"/>
            <a:ext cx="166955" cy="166955"/>
          </a:xfrm>
          <a:prstGeom prst="rect">
            <a:avLst/>
          </a:prstGeom>
        </p:spPr>
      </p:pic>
      <p:pic>
        <p:nvPicPr>
          <p:cNvPr id="1108" name="Picture 6" descr="User with solid fill">
            <a:extLst>
              <a:ext uri="{FF2B5EF4-FFF2-40B4-BE49-F238E27FC236}">
                <a16:creationId xmlns:a16="http://schemas.microsoft.com/office/drawing/2014/main" id="{BB25975A-2D67-D26D-82B1-211BD29E6C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8228" r="8228"/>
          <a:stretch/>
        </p:blipFill>
        <p:spPr>
          <a:xfrm>
            <a:off x="10464571" y="555952"/>
            <a:ext cx="686619" cy="821862"/>
          </a:xfrm>
          <a:prstGeom prst="rect">
            <a:avLst/>
          </a:prstGeom>
        </p:spPr>
      </p:pic>
      <p:pic>
        <p:nvPicPr>
          <p:cNvPr id="1109" name="Graphic 1108" descr="User outline">
            <a:extLst>
              <a:ext uri="{FF2B5EF4-FFF2-40B4-BE49-F238E27FC236}">
                <a16:creationId xmlns:a16="http://schemas.microsoft.com/office/drawing/2014/main" id="{385F5C81-0137-2D7C-D888-055C4A30C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5430" y="1738024"/>
            <a:ext cx="821861" cy="821861"/>
          </a:xfrm>
          <a:prstGeom prst="rect">
            <a:avLst/>
          </a:prstGeom>
        </p:spPr>
      </p:pic>
      <p:pic>
        <p:nvPicPr>
          <p:cNvPr id="1110" name="Graphic 1109" descr="User outline">
            <a:extLst>
              <a:ext uri="{FF2B5EF4-FFF2-40B4-BE49-F238E27FC236}">
                <a16:creationId xmlns:a16="http://schemas.microsoft.com/office/drawing/2014/main" id="{ED9F9462-1599-6BDF-7FB1-CCC5232DE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0956" y="1738024"/>
            <a:ext cx="821861" cy="821861"/>
          </a:xfrm>
          <a:prstGeom prst="rect">
            <a:avLst/>
          </a:prstGeom>
        </p:spPr>
      </p:pic>
      <p:pic>
        <p:nvPicPr>
          <p:cNvPr id="1111" name="Graphic 1110" descr="User outline">
            <a:extLst>
              <a:ext uri="{FF2B5EF4-FFF2-40B4-BE49-F238E27FC236}">
                <a16:creationId xmlns:a16="http://schemas.microsoft.com/office/drawing/2014/main" id="{58FA43D8-FA1A-E72C-DCD2-46C9ABB24B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83193" y="1738024"/>
            <a:ext cx="821861" cy="821861"/>
          </a:xfrm>
          <a:prstGeom prst="rect">
            <a:avLst/>
          </a:prstGeom>
        </p:spPr>
      </p:pic>
      <p:pic>
        <p:nvPicPr>
          <p:cNvPr id="1112" name="Graphic 1111" descr="User outline">
            <a:extLst>
              <a:ext uri="{FF2B5EF4-FFF2-40B4-BE49-F238E27FC236}">
                <a16:creationId xmlns:a16="http://schemas.microsoft.com/office/drawing/2014/main" id="{3426FE73-8749-E9AF-E458-504222064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3192" y="2387796"/>
            <a:ext cx="821861" cy="821861"/>
          </a:xfrm>
          <a:prstGeom prst="rect">
            <a:avLst/>
          </a:prstGeom>
        </p:spPr>
      </p:pic>
      <p:pic>
        <p:nvPicPr>
          <p:cNvPr id="1113" name="Graphic 1112" descr="User outline">
            <a:extLst>
              <a:ext uri="{FF2B5EF4-FFF2-40B4-BE49-F238E27FC236}">
                <a16:creationId xmlns:a16="http://schemas.microsoft.com/office/drawing/2014/main" id="{B5519B00-0842-1399-F4BF-8B59CBEFF9E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70954" y="2387795"/>
            <a:ext cx="821861" cy="821861"/>
          </a:xfrm>
          <a:prstGeom prst="rect">
            <a:avLst/>
          </a:prstGeom>
        </p:spPr>
      </p:pic>
      <p:pic>
        <p:nvPicPr>
          <p:cNvPr id="1114" name="Graphic 1113" descr="User outline">
            <a:extLst>
              <a:ext uri="{FF2B5EF4-FFF2-40B4-BE49-F238E27FC236}">
                <a16:creationId xmlns:a16="http://schemas.microsoft.com/office/drawing/2014/main" id="{F22C724B-0134-F93A-7F5F-16ADAD4DE1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5429" y="2387796"/>
            <a:ext cx="821861" cy="821861"/>
          </a:xfrm>
          <a:prstGeom prst="rect">
            <a:avLst/>
          </a:prstGeom>
        </p:spPr>
      </p:pic>
      <p:pic>
        <p:nvPicPr>
          <p:cNvPr id="1115" name="Graphic 1114" descr="Checkmark with solid fill">
            <a:extLst>
              <a:ext uri="{FF2B5EF4-FFF2-40B4-BE49-F238E27FC236}">
                <a16:creationId xmlns:a16="http://schemas.microsoft.com/office/drawing/2014/main" id="{4591912E-FF61-CEE3-BDFB-C9193F0C67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61295" y="643506"/>
            <a:ext cx="208908" cy="208908"/>
          </a:xfrm>
          <a:prstGeom prst="rect">
            <a:avLst/>
          </a:prstGeom>
        </p:spPr>
      </p:pic>
      <p:pic>
        <p:nvPicPr>
          <p:cNvPr id="1116" name="Graphic 1115" descr="Checkmark with solid fill">
            <a:extLst>
              <a:ext uri="{FF2B5EF4-FFF2-40B4-BE49-F238E27FC236}">
                <a16:creationId xmlns:a16="http://schemas.microsoft.com/office/drawing/2014/main" id="{BBC19C8E-F7B9-5C18-6778-35BF7F1EDD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42282" y="1892388"/>
            <a:ext cx="208908" cy="208908"/>
          </a:xfrm>
          <a:prstGeom prst="rect">
            <a:avLst/>
          </a:prstGeom>
        </p:spPr>
      </p:pic>
      <p:pic>
        <p:nvPicPr>
          <p:cNvPr id="1117" name="Graphic 1116" descr="Checkmark with solid fill">
            <a:extLst>
              <a:ext uri="{FF2B5EF4-FFF2-40B4-BE49-F238E27FC236}">
                <a16:creationId xmlns:a16="http://schemas.microsoft.com/office/drawing/2014/main" id="{4B24DC7C-8881-8D79-8375-61C407D463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40774" y="1893321"/>
            <a:ext cx="208908" cy="208908"/>
          </a:xfrm>
          <a:prstGeom prst="rect">
            <a:avLst/>
          </a:prstGeom>
        </p:spPr>
      </p:pic>
      <p:pic>
        <p:nvPicPr>
          <p:cNvPr id="1118" name="Graphic 1117" descr="Checkmark with solid fill">
            <a:extLst>
              <a:ext uri="{FF2B5EF4-FFF2-40B4-BE49-F238E27FC236}">
                <a16:creationId xmlns:a16="http://schemas.microsoft.com/office/drawing/2014/main" id="{ED9DCD96-5A6F-0D72-6BEE-86B954BBF2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40773" y="2577530"/>
            <a:ext cx="208908" cy="208908"/>
          </a:xfrm>
          <a:prstGeom prst="rect">
            <a:avLst/>
          </a:prstGeom>
        </p:spPr>
      </p:pic>
      <p:pic>
        <p:nvPicPr>
          <p:cNvPr id="1119" name="Graphic 1118" descr="Close with solid fill">
            <a:extLst>
              <a:ext uri="{FF2B5EF4-FFF2-40B4-BE49-F238E27FC236}">
                <a16:creationId xmlns:a16="http://schemas.microsoft.com/office/drawing/2014/main" id="{9D800795-A384-1543-3F52-7FBE3D38F3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54519" y="1908290"/>
            <a:ext cx="166955" cy="166955"/>
          </a:xfrm>
          <a:prstGeom prst="rect">
            <a:avLst/>
          </a:prstGeom>
        </p:spPr>
      </p:pic>
      <p:pic>
        <p:nvPicPr>
          <p:cNvPr id="1120" name="Graphic 1119" descr="Close with solid fill">
            <a:extLst>
              <a:ext uri="{FF2B5EF4-FFF2-40B4-BE49-F238E27FC236}">
                <a16:creationId xmlns:a16="http://schemas.microsoft.com/office/drawing/2014/main" id="{F13CCD51-5AA4-1DFE-7112-1E5F01D7F1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6906" y="2592236"/>
            <a:ext cx="166955" cy="166955"/>
          </a:xfrm>
          <a:prstGeom prst="rect">
            <a:avLst/>
          </a:prstGeom>
        </p:spPr>
      </p:pic>
      <p:pic>
        <p:nvPicPr>
          <p:cNvPr id="1121" name="Graphic 1120" descr="Close with solid fill">
            <a:extLst>
              <a:ext uri="{FF2B5EF4-FFF2-40B4-BE49-F238E27FC236}">
                <a16:creationId xmlns:a16="http://schemas.microsoft.com/office/drawing/2014/main" id="{4FE7459B-76A9-02B0-7F4A-D75E3C9935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51213" y="2587783"/>
            <a:ext cx="166955" cy="166955"/>
          </a:xfrm>
          <a:prstGeom prst="rect">
            <a:avLst/>
          </a:prstGeom>
        </p:spPr>
      </p:pic>
      <p:pic>
        <p:nvPicPr>
          <p:cNvPr id="1122" name="Graphic 1121" descr="User outline">
            <a:extLst>
              <a:ext uri="{FF2B5EF4-FFF2-40B4-BE49-F238E27FC236}">
                <a16:creationId xmlns:a16="http://schemas.microsoft.com/office/drawing/2014/main" id="{B8F1E46B-6A36-4CD8-5D2D-817E0C08C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0011" y="3249511"/>
            <a:ext cx="821861" cy="821861"/>
          </a:xfrm>
          <a:prstGeom prst="rect">
            <a:avLst/>
          </a:prstGeom>
        </p:spPr>
      </p:pic>
      <p:pic>
        <p:nvPicPr>
          <p:cNvPr id="1123" name="Graphic 1122" descr="User outline">
            <a:extLst>
              <a:ext uri="{FF2B5EF4-FFF2-40B4-BE49-F238E27FC236}">
                <a16:creationId xmlns:a16="http://schemas.microsoft.com/office/drawing/2014/main" id="{2846B22E-14BE-F13F-937F-62135887C8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35177" y="3249510"/>
            <a:ext cx="821861" cy="821861"/>
          </a:xfrm>
          <a:prstGeom prst="rect">
            <a:avLst/>
          </a:prstGeom>
        </p:spPr>
      </p:pic>
      <p:pic>
        <p:nvPicPr>
          <p:cNvPr id="1124" name="Graphic 1123" descr="User outline">
            <a:extLst>
              <a:ext uri="{FF2B5EF4-FFF2-40B4-BE49-F238E27FC236}">
                <a16:creationId xmlns:a16="http://schemas.microsoft.com/office/drawing/2014/main" id="{DEAB65BF-920B-6E4A-1714-25CFD3580D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37390" y="3826478"/>
            <a:ext cx="821861" cy="821861"/>
          </a:xfrm>
          <a:prstGeom prst="rect">
            <a:avLst/>
          </a:prstGeom>
        </p:spPr>
      </p:pic>
      <p:pic>
        <p:nvPicPr>
          <p:cNvPr id="1125" name="Graphic 1124" descr="Checkmark with solid fill">
            <a:extLst>
              <a:ext uri="{FF2B5EF4-FFF2-40B4-BE49-F238E27FC236}">
                <a16:creationId xmlns:a16="http://schemas.microsoft.com/office/drawing/2014/main" id="{AB34653C-B22E-CAEA-B612-9AE8468553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25383" y="3420902"/>
            <a:ext cx="208908" cy="208908"/>
          </a:xfrm>
          <a:prstGeom prst="rect">
            <a:avLst/>
          </a:prstGeom>
        </p:spPr>
      </p:pic>
      <p:pic>
        <p:nvPicPr>
          <p:cNvPr id="1127" name="Graphic 1126" descr="Checkmark with solid fill">
            <a:extLst>
              <a:ext uri="{FF2B5EF4-FFF2-40B4-BE49-F238E27FC236}">
                <a16:creationId xmlns:a16="http://schemas.microsoft.com/office/drawing/2014/main" id="{72D2BAF8-BD18-F574-4CA5-7D6C8E79C0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22939" y="4006770"/>
            <a:ext cx="208908" cy="208908"/>
          </a:xfrm>
          <a:prstGeom prst="rect">
            <a:avLst/>
          </a:prstGeom>
        </p:spPr>
      </p:pic>
      <p:pic>
        <p:nvPicPr>
          <p:cNvPr id="1130" name="Graphic 1129" descr="Checkmark with solid fill">
            <a:extLst>
              <a:ext uri="{FF2B5EF4-FFF2-40B4-BE49-F238E27FC236}">
                <a16:creationId xmlns:a16="http://schemas.microsoft.com/office/drawing/2014/main" id="{CC742F30-4D5B-C2FC-96E1-05222FAB35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5161" y="5544549"/>
            <a:ext cx="363828" cy="363828"/>
          </a:xfrm>
          <a:prstGeom prst="rect">
            <a:avLst/>
          </a:prstGeom>
        </p:spPr>
      </p:pic>
      <p:pic>
        <p:nvPicPr>
          <p:cNvPr id="1131" name="Graphic 1130" descr="Close with solid fill">
            <a:extLst>
              <a:ext uri="{FF2B5EF4-FFF2-40B4-BE49-F238E27FC236}">
                <a16:creationId xmlns:a16="http://schemas.microsoft.com/office/drawing/2014/main" id="{3190892A-BCA8-F8F2-D137-785FC534D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4185" y="5939200"/>
            <a:ext cx="363828" cy="363828"/>
          </a:xfrm>
          <a:prstGeom prst="rect">
            <a:avLst/>
          </a:prstGeom>
        </p:spPr>
      </p:pic>
      <p:sp>
        <p:nvSpPr>
          <p:cNvPr id="1132" name="TextBox 1131">
            <a:extLst>
              <a:ext uri="{FF2B5EF4-FFF2-40B4-BE49-F238E27FC236}">
                <a16:creationId xmlns:a16="http://schemas.microsoft.com/office/drawing/2014/main" id="{0B2954F0-D540-7F4C-F7B4-27A483159DB0}"/>
              </a:ext>
            </a:extLst>
          </p:cNvPr>
          <p:cNvSpPr txBox="1"/>
          <p:nvPr/>
        </p:nvSpPr>
        <p:spPr>
          <a:xfrm>
            <a:off x="1488184" y="5594162"/>
            <a:ext cx="2414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Eligible for Study</a:t>
            </a:r>
          </a:p>
          <a:p>
            <a:r>
              <a:rPr lang="en-US" sz="2000" b="1" dirty="0"/>
              <a:t>Ineligible for Study</a:t>
            </a:r>
          </a:p>
        </p:txBody>
      </p:sp>
      <p:pic>
        <p:nvPicPr>
          <p:cNvPr id="2" name="Picture 6" descr="User with solid fill">
            <a:extLst>
              <a:ext uri="{FF2B5EF4-FFF2-40B4-BE49-F238E27FC236}">
                <a16:creationId xmlns:a16="http://schemas.microsoft.com/office/drawing/2014/main" id="{F5E6FF15-BA49-AC86-6DFE-111E97DE9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228" r="8228"/>
          <a:stretch/>
        </p:blipFill>
        <p:spPr>
          <a:xfrm>
            <a:off x="2208604" y="3880462"/>
            <a:ext cx="686619" cy="821862"/>
          </a:xfrm>
          <a:prstGeom prst="rect">
            <a:avLst/>
          </a:prstGeom>
        </p:spPr>
      </p:pic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40940F2F-DD4B-A2D6-077D-72FF492853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3738" y="3894287"/>
            <a:ext cx="821861" cy="82186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F56D3F4-3F43-A9F8-9440-2BE2EF2C69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3006" y="4087143"/>
            <a:ext cx="208908" cy="208908"/>
          </a:xfrm>
          <a:prstGeom prst="rect">
            <a:avLst/>
          </a:prstGeom>
        </p:spPr>
      </p:pic>
      <p:pic>
        <p:nvPicPr>
          <p:cNvPr id="6" name="Picture 6" descr="User with solid fill">
            <a:extLst>
              <a:ext uri="{FF2B5EF4-FFF2-40B4-BE49-F238E27FC236}">
                <a16:creationId xmlns:a16="http://schemas.microsoft.com/office/drawing/2014/main" id="{FE16FCB7-4827-3ACA-006C-5C38DE682A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8228" r="8228"/>
          <a:stretch/>
        </p:blipFill>
        <p:spPr>
          <a:xfrm>
            <a:off x="5228784" y="497805"/>
            <a:ext cx="686619" cy="82186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49043CF3-996E-A15B-82EE-D0F4C5F328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7110" y="2521691"/>
            <a:ext cx="208908" cy="208908"/>
          </a:xfrm>
          <a:prstGeom prst="rect">
            <a:avLst/>
          </a:prstGeom>
        </p:spPr>
      </p:pic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9E4C4FEC-7735-EA19-0192-426F3DC417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8059" y="3857111"/>
            <a:ext cx="821861" cy="82186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60178F66-17EC-1E3A-929D-4A2646C7B2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80957" y="4048207"/>
            <a:ext cx="208908" cy="208908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D3C19213-AD53-01C7-E87E-AA3606DA44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53472" y="593024"/>
            <a:ext cx="208908" cy="208908"/>
          </a:xfrm>
          <a:prstGeom prst="rect">
            <a:avLst/>
          </a:prstGeom>
        </p:spPr>
      </p:pic>
      <p:pic>
        <p:nvPicPr>
          <p:cNvPr id="19" name="Picture 6" descr="User with solid fill">
            <a:extLst>
              <a:ext uri="{FF2B5EF4-FFF2-40B4-BE49-F238E27FC236}">
                <a16:creationId xmlns:a16="http://schemas.microsoft.com/office/drawing/2014/main" id="{87C70C89-9237-A05B-4B1B-9B698E51C4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8228" r="8228"/>
          <a:stretch/>
        </p:blipFill>
        <p:spPr>
          <a:xfrm>
            <a:off x="6116734" y="3905169"/>
            <a:ext cx="686619" cy="821862"/>
          </a:xfrm>
          <a:prstGeom prst="rect">
            <a:avLst/>
          </a:prstGeom>
        </p:spPr>
      </p:pic>
      <p:pic>
        <p:nvPicPr>
          <p:cNvPr id="23" name="Picture 6" descr="User with solid fill">
            <a:extLst>
              <a:ext uri="{FF2B5EF4-FFF2-40B4-BE49-F238E27FC236}">
                <a16:creationId xmlns:a16="http://schemas.microsoft.com/office/drawing/2014/main" id="{A1E13FF8-3FC3-395C-1920-71BBC2B824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8228" r="8228"/>
          <a:stretch/>
        </p:blipFill>
        <p:spPr>
          <a:xfrm>
            <a:off x="6139484" y="3300847"/>
            <a:ext cx="686619" cy="821862"/>
          </a:xfrm>
          <a:prstGeom prst="rect">
            <a:avLst/>
          </a:prstGeom>
        </p:spPr>
      </p:pic>
      <p:pic>
        <p:nvPicPr>
          <p:cNvPr id="31" name="Picture 6" descr="User with solid fill">
            <a:extLst>
              <a:ext uri="{FF2B5EF4-FFF2-40B4-BE49-F238E27FC236}">
                <a16:creationId xmlns:a16="http://schemas.microsoft.com/office/drawing/2014/main" id="{F84041F5-86E5-C680-4F45-F501C71143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8228" r="8228"/>
          <a:stretch/>
        </p:blipFill>
        <p:spPr>
          <a:xfrm>
            <a:off x="10060186" y="3857110"/>
            <a:ext cx="686619" cy="821862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CDC745BD-393D-E293-FDF0-0EF226A393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56510" y="3995059"/>
            <a:ext cx="208908" cy="208908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DDE0BA4E-46C0-D993-3813-FF199D3A0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98494" y="3420444"/>
            <a:ext cx="208908" cy="208908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A9B984A0-752D-0B85-A5D0-226ECC15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4162" y="1688456"/>
            <a:ext cx="821861" cy="821861"/>
          </a:xfrm>
          <a:prstGeom prst="rect">
            <a:avLst/>
          </a:prstGeom>
        </p:spPr>
      </p:pic>
      <p:pic>
        <p:nvPicPr>
          <p:cNvPr id="36" name="Graphic 35" descr="User outline">
            <a:extLst>
              <a:ext uri="{FF2B5EF4-FFF2-40B4-BE49-F238E27FC236}">
                <a16:creationId xmlns:a16="http://schemas.microsoft.com/office/drawing/2014/main" id="{9682BACD-C578-D45B-2785-B4C0FA228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9688" y="1688456"/>
            <a:ext cx="821861" cy="821861"/>
          </a:xfrm>
          <a:prstGeom prst="rect">
            <a:avLst/>
          </a:prstGeom>
        </p:spPr>
      </p:pic>
      <p:pic>
        <p:nvPicPr>
          <p:cNvPr id="37" name="Graphic 36" descr="User outline">
            <a:extLst>
              <a:ext uri="{FF2B5EF4-FFF2-40B4-BE49-F238E27FC236}">
                <a16:creationId xmlns:a16="http://schemas.microsoft.com/office/drawing/2014/main" id="{FCA5489D-25E5-CDA0-D96A-012203EAC4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1925" y="1688456"/>
            <a:ext cx="821861" cy="821861"/>
          </a:xfrm>
          <a:prstGeom prst="rect">
            <a:avLst/>
          </a:prstGeom>
        </p:spPr>
      </p:pic>
      <p:pic>
        <p:nvPicPr>
          <p:cNvPr id="48" name="Graphic 47" descr="User outline">
            <a:extLst>
              <a:ext uri="{FF2B5EF4-FFF2-40B4-BE49-F238E27FC236}">
                <a16:creationId xmlns:a16="http://schemas.microsoft.com/office/drawing/2014/main" id="{1FAC483E-0B65-BE9A-B05B-5C8C3BE9BF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1924" y="2338228"/>
            <a:ext cx="821861" cy="821861"/>
          </a:xfrm>
          <a:prstGeom prst="rect">
            <a:avLst/>
          </a:prstGeom>
        </p:spPr>
      </p:pic>
      <p:pic>
        <p:nvPicPr>
          <p:cNvPr id="49" name="Graphic 48" descr="User outline">
            <a:extLst>
              <a:ext uri="{FF2B5EF4-FFF2-40B4-BE49-F238E27FC236}">
                <a16:creationId xmlns:a16="http://schemas.microsoft.com/office/drawing/2014/main" id="{FF9B300A-A4E5-9EB7-F7F6-F35A0A6EDE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9686" y="2338227"/>
            <a:ext cx="821861" cy="821861"/>
          </a:xfrm>
          <a:prstGeom prst="rect">
            <a:avLst/>
          </a:prstGeom>
        </p:spPr>
      </p:pic>
      <p:pic>
        <p:nvPicPr>
          <p:cNvPr id="50" name="Graphic 49" descr="User outline">
            <a:extLst>
              <a:ext uri="{FF2B5EF4-FFF2-40B4-BE49-F238E27FC236}">
                <a16:creationId xmlns:a16="http://schemas.microsoft.com/office/drawing/2014/main" id="{53A9E83C-13AA-B000-01A6-4C0FDC5E79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4161" y="2338228"/>
            <a:ext cx="821861" cy="821861"/>
          </a:xfrm>
          <a:prstGeom prst="rect">
            <a:avLst/>
          </a:prstGeom>
        </p:spPr>
      </p:pic>
      <p:pic>
        <p:nvPicPr>
          <p:cNvPr id="1026" name="Graphic 1025" descr="Checkmark with solid fill">
            <a:extLst>
              <a:ext uri="{FF2B5EF4-FFF2-40B4-BE49-F238E27FC236}">
                <a16:creationId xmlns:a16="http://schemas.microsoft.com/office/drawing/2014/main" id="{F1961116-DC7F-DAD9-A572-9C5BFA6B92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51014" y="1842820"/>
            <a:ext cx="208908" cy="208908"/>
          </a:xfrm>
          <a:prstGeom prst="rect">
            <a:avLst/>
          </a:prstGeom>
        </p:spPr>
      </p:pic>
      <p:pic>
        <p:nvPicPr>
          <p:cNvPr id="1028" name="Graphic 1027" descr="Checkmark with solid fill">
            <a:extLst>
              <a:ext uri="{FF2B5EF4-FFF2-40B4-BE49-F238E27FC236}">
                <a16:creationId xmlns:a16="http://schemas.microsoft.com/office/drawing/2014/main" id="{3E848256-DD50-881F-926D-74F07068C5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49506" y="1843753"/>
            <a:ext cx="208908" cy="208908"/>
          </a:xfrm>
          <a:prstGeom prst="rect">
            <a:avLst/>
          </a:prstGeom>
        </p:spPr>
      </p:pic>
      <p:pic>
        <p:nvPicPr>
          <p:cNvPr id="1030" name="Graphic 1029" descr="Checkmark with solid fill">
            <a:extLst>
              <a:ext uri="{FF2B5EF4-FFF2-40B4-BE49-F238E27FC236}">
                <a16:creationId xmlns:a16="http://schemas.microsoft.com/office/drawing/2014/main" id="{C850D6D1-3E70-0CCE-8B77-0A7F3B6E76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49505" y="2527962"/>
            <a:ext cx="208908" cy="208908"/>
          </a:xfrm>
          <a:prstGeom prst="rect">
            <a:avLst/>
          </a:prstGeom>
        </p:spPr>
      </p:pic>
      <p:pic>
        <p:nvPicPr>
          <p:cNvPr id="1032" name="Graphic 1031" descr="Close with solid fill">
            <a:extLst>
              <a:ext uri="{FF2B5EF4-FFF2-40B4-BE49-F238E27FC236}">
                <a16:creationId xmlns:a16="http://schemas.microsoft.com/office/drawing/2014/main" id="{F5445BB1-A619-829A-BA5C-9B703E40CA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63251" y="1858722"/>
            <a:ext cx="166955" cy="166955"/>
          </a:xfrm>
          <a:prstGeom prst="rect">
            <a:avLst/>
          </a:prstGeom>
        </p:spPr>
      </p:pic>
      <p:pic>
        <p:nvPicPr>
          <p:cNvPr id="1034" name="Graphic 1033" descr="Close with solid fill">
            <a:extLst>
              <a:ext uri="{FF2B5EF4-FFF2-40B4-BE49-F238E27FC236}">
                <a16:creationId xmlns:a16="http://schemas.microsoft.com/office/drawing/2014/main" id="{C4C20D64-FF23-BE75-7ADC-9E083FF1DB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55638" y="2542668"/>
            <a:ext cx="166955" cy="166955"/>
          </a:xfrm>
          <a:prstGeom prst="rect">
            <a:avLst/>
          </a:prstGeom>
        </p:spPr>
      </p:pic>
      <p:pic>
        <p:nvPicPr>
          <p:cNvPr id="1036" name="Graphic 1035" descr="Checkmark with solid fill">
            <a:extLst>
              <a:ext uri="{FF2B5EF4-FFF2-40B4-BE49-F238E27FC236}">
                <a16:creationId xmlns:a16="http://schemas.microsoft.com/office/drawing/2014/main" id="{324D5C2A-D065-3E2F-BEDB-E60F8466E9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55829" y="2521691"/>
            <a:ext cx="208908" cy="208908"/>
          </a:xfrm>
          <a:prstGeom prst="rect">
            <a:avLst/>
          </a:prstGeom>
        </p:spPr>
      </p:pic>
      <p:pic>
        <p:nvPicPr>
          <p:cNvPr id="1042" name="Graphic 1041" descr="User outline">
            <a:extLst>
              <a:ext uri="{FF2B5EF4-FFF2-40B4-BE49-F238E27FC236}">
                <a16:creationId xmlns:a16="http://schemas.microsoft.com/office/drawing/2014/main" id="{629EA810-0BD4-AF9C-CDB6-2634C9FA5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25107" y="3296587"/>
            <a:ext cx="821861" cy="821861"/>
          </a:xfrm>
          <a:prstGeom prst="rect">
            <a:avLst/>
          </a:prstGeom>
        </p:spPr>
      </p:pic>
      <p:pic>
        <p:nvPicPr>
          <p:cNvPr id="1043" name="Graphic 1042" descr="User outline">
            <a:extLst>
              <a:ext uri="{FF2B5EF4-FFF2-40B4-BE49-F238E27FC236}">
                <a16:creationId xmlns:a16="http://schemas.microsoft.com/office/drawing/2014/main" id="{16A3B4D1-F4DC-6FE9-CD09-87EC63E6F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0273" y="3296586"/>
            <a:ext cx="821861" cy="821861"/>
          </a:xfrm>
          <a:prstGeom prst="rect">
            <a:avLst/>
          </a:prstGeom>
        </p:spPr>
      </p:pic>
      <p:pic>
        <p:nvPicPr>
          <p:cNvPr id="1044" name="Graphic 1043" descr="User outline">
            <a:extLst>
              <a:ext uri="{FF2B5EF4-FFF2-40B4-BE49-F238E27FC236}">
                <a16:creationId xmlns:a16="http://schemas.microsoft.com/office/drawing/2014/main" id="{1F08D95D-C93E-385D-55A8-1D657EB926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2736" y="3848277"/>
            <a:ext cx="821861" cy="821861"/>
          </a:xfrm>
          <a:prstGeom prst="rect">
            <a:avLst/>
          </a:prstGeom>
        </p:spPr>
      </p:pic>
      <p:pic>
        <p:nvPicPr>
          <p:cNvPr id="1045" name="Graphic 1044" descr="Checkmark with solid fill">
            <a:extLst>
              <a:ext uri="{FF2B5EF4-FFF2-40B4-BE49-F238E27FC236}">
                <a16:creationId xmlns:a16="http://schemas.microsoft.com/office/drawing/2014/main" id="{50B2668B-6074-3CFD-5BE1-4F824AB7FE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30479" y="3467978"/>
            <a:ext cx="208908" cy="208908"/>
          </a:xfrm>
          <a:prstGeom prst="rect">
            <a:avLst/>
          </a:prstGeom>
        </p:spPr>
      </p:pic>
      <p:pic>
        <p:nvPicPr>
          <p:cNvPr id="1046" name="Graphic 1045" descr="Checkmark with solid fill">
            <a:extLst>
              <a:ext uri="{FF2B5EF4-FFF2-40B4-BE49-F238E27FC236}">
                <a16:creationId xmlns:a16="http://schemas.microsoft.com/office/drawing/2014/main" id="{EB30FC7E-1EA1-FCEC-CEA6-65322AFCCF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7660" y="3487681"/>
            <a:ext cx="208908" cy="208908"/>
          </a:xfrm>
          <a:prstGeom prst="rect">
            <a:avLst/>
          </a:prstGeom>
        </p:spPr>
      </p:pic>
      <p:pic>
        <p:nvPicPr>
          <p:cNvPr id="1047" name="Graphic 1046" descr="Checkmark with solid fill">
            <a:extLst>
              <a:ext uri="{FF2B5EF4-FFF2-40B4-BE49-F238E27FC236}">
                <a16:creationId xmlns:a16="http://schemas.microsoft.com/office/drawing/2014/main" id="{801FB507-CAC0-502D-5937-03A735A70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25689" y="4040284"/>
            <a:ext cx="208908" cy="208908"/>
          </a:xfrm>
          <a:prstGeom prst="rect">
            <a:avLst/>
          </a:prstGeom>
        </p:spPr>
      </p:pic>
      <p:pic>
        <p:nvPicPr>
          <p:cNvPr id="1048" name="Graphic 1047" descr="User outline">
            <a:extLst>
              <a:ext uri="{FF2B5EF4-FFF2-40B4-BE49-F238E27FC236}">
                <a16:creationId xmlns:a16="http://schemas.microsoft.com/office/drawing/2014/main" id="{1D97BF8D-9493-61A0-84C9-410C6C0348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7644" y="3848277"/>
            <a:ext cx="821861" cy="821861"/>
          </a:xfrm>
          <a:prstGeom prst="rect">
            <a:avLst/>
          </a:prstGeom>
        </p:spPr>
      </p:pic>
      <p:pic>
        <p:nvPicPr>
          <p:cNvPr id="1049" name="Graphic 1048" descr="Checkmark with solid fill">
            <a:extLst>
              <a:ext uri="{FF2B5EF4-FFF2-40B4-BE49-F238E27FC236}">
                <a16:creationId xmlns:a16="http://schemas.microsoft.com/office/drawing/2014/main" id="{CFFA4C8C-1C89-BCFB-7D79-D9810390F8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0542" y="4039373"/>
            <a:ext cx="208908" cy="208908"/>
          </a:xfrm>
          <a:prstGeom prst="rect">
            <a:avLst/>
          </a:prstGeom>
        </p:spPr>
      </p:pic>
      <p:pic>
        <p:nvPicPr>
          <p:cNvPr id="1054" name="Graphic 1053" descr="Checkmark with solid fill">
            <a:extLst>
              <a:ext uri="{FF2B5EF4-FFF2-40B4-BE49-F238E27FC236}">
                <a16:creationId xmlns:a16="http://schemas.microsoft.com/office/drawing/2014/main" id="{96E30353-A952-898B-856B-070B2E445E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24900" y="3505037"/>
            <a:ext cx="208908" cy="208908"/>
          </a:xfrm>
          <a:prstGeom prst="rect">
            <a:avLst/>
          </a:prstGeom>
        </p:spPr>
      </p:pic>
      <p:pic>
        <p:nvPicPr>
          <p:cNvPr id="1056" name="Graphic 1055" descr="Checkmark with solid fill">
            <a:extLst>
              <a:ext uri="{FF2B5EF4-FFF2-40B4-BE49-F238E27FC236}">
                <a16:creationId xmlns:a16="http://schemas.microsoft.com/office/drawing/2014/main" id="{29AF6382-F260-4B93-C8D4-E44D8D5221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08494" y="4063916"/>
            <a:ext cx="208908" cy="208908"/>
          </a:xfrm>
          <a:prstGeom prst="rect">
            <a:avLst/>
          </a:prstGeom>
        </p:spPr>
      </p:pic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BE0AF5D-CFA0-DF3D-F881-DC9714400845}"/>
              </a:ext>
            </a:extLst>
          </p:cNvPr>
          <p:cNvCxnSpPr/>
          <p:nvPr/>
        </p:nvCxnSpPr>
        <p:spPr>
          <a:xfrm>
            <a:off x="4387065" y="593024"/>
            <a:ext cx="0" cy="439566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8EBC3C3-F10F-F843-A4A6-BAB409B1553E}"/>
              </a:ext>
            </a:extLst>
          </p:cNvPr>
          <p:cNvCxnSpPr/>
          <p:nvPr/>
        </p:nvCxnSpPr>
        <p:spPr>
          <a:xfrm>
            <a:off x="7294240" y="593024"/>
            <a:ext cx="0" cy="439566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B4B6B831-43E0-8BA2-F192-64CBB96EFC1A}"/>
              </a:ext>
            </a:extLst>
          </p:cNvPr>
          <p:cNvCxnSpPr/>
          <p:nvPr/>
        </p:nvCxnSpPr>
        <p:spPr>
          <a:xfrm>
            <a:off x="9752129" y="585360"/>
            <a:ext cx="0" cy="439566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4DB4B37-CAC5-8556-17F8-0A35B0671D76}"/>
              </a:ext>
            </a:extLst>
          </p:cNvPr>
          <p:cNvSpPr txBox="1"/>
          <p:nvPr/>
        </p:nvSpPr>
        <p:spPr>
          <a:xfrm>
            <a:off x="5218610" y="5058336"/>
            <a:ext cx="25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Pooled Analysis Data Set</a:t>
            </a:r>
          </a:p>
        </p:txBody>
      </p:sp>
    </p:spTree>
    <p:extLst>
      <p:ext uri="{BB962C8B-B14F-4D97-AF65-F5344CB8AC3E}">
        <p14:creationId xmlns:p14="http://schemas.microsoft.com/office/powerpoint/2010/main" val="19854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42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Benz, Luke</dc:creator>
  <cp:lastModifiedBy>Benz, Luke</cp:lastModifiedBy>
  <cp:revision>4</cp:revision>
  <dcterms:created xsi:type="dcterms:W3CDTF">2023-10-27T18:16:02Z</dcterms:created>
  <dcterms:modified xsi:type="dcterms:W3CDTF">2023-11-10T14:51:36Z</dcterms:modified>
</cp:coreProperties>
</file>