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2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BB2A4-4EBE-4A04-8361-A1A21F8B73A8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AD1A7-14D1-421E-8566-34EA09B691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8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EF5C-8957-48FF-B6F9-6274D79A4D6B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15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C1AC-EB94-495F-B8C9-0F5EBF2EA9CD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03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99F7-ACBC-4C63-B660-01F0A61CE135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33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6C51-AE74-491F-9108-65106AA4390C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87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585F-A6E3-4D4B-9E9D-EE131FE1D6DA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33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9A8F-B850-45C3-A296-5B12B3E05237}" type="datetime1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77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0F96-0F09-43AA-BEE2-D8C5FDA5DB08}" type="datetime1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99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B0CC-B1E3-4E28-A08D-00600CE2C310}" type="datetime1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28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A1EA-536D-4644-8F2D-2BC4C9D615BD}" type="datetime1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78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22AA-C047-4670-8BF1-75CAE2694C97}" type="datetime1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26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8639-CCA4-4709-AFB2-CA608FA69244}" type="datetime1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53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8F55CF41-A30E-4C94-8D4D-E739643C82EC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0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85303E-1D59-4477-A849-22C7FEACD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5B3FDE-E173-851B-B106-4A2A7CECF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2035824"/>
            <a:ext cx="3901736" cy="1270030"/>
          </a:xfrm>
        </p:spPr>
        <p:txBody>
          <a:bodyPr>
            <a:normAutofit/>
          </a:bodyPr>
          <a:lstStyle/>
          <a:p>
            <a:r>
              <a:rPr lang="fr-FR" sz="6000" dirty="0">
                <a:solidFill>
                  <a:srgbClr val="FFFFFF"/>
                </a:solidFill>
              </a:rPr>
              <a:t>SAE24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74AC73-E9C9-B2E1-3929-D141AE981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305854"/>
            <a:ext cx="3901736" cy="1588876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FFFFFF"/>
                </a:solidFill>
              </a:rPr>
              <a:t>Localisation d’un objet dans l’espace grâce au son</a:t>
            </a:r>
          </a:p>
          <a:p>
            <a:endParaRPr lang="fr-FR" sz="28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F8258-B1CE-8C3A-D5AE-D914C8312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9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8F2159D-2028-EA42-591D-2142BD9CB873}"/>
              </a:ext>
            </a:extLst>
          </p:cNvPr>
          <p:cNvSpPr txBox="1"/>
          <p:nvPr/>
        </p:nvSpPr>
        <p:spPr>
          <a:xfrm>
            <a:off x="403412" y="5977051"/>
            <a:ext cx="530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Roques Clément, Roux Thomas, Naissant Mattieu</a:t>
            </a:r>
          </a:p>
          <a:p>
            <a:r>
              <a:rPr lang="fr-FR" dirty="0"/>
              <a:t>Sabri Zakaria, </a:t>
            </a:r>
            <a:r>
              <a:rPr lang="fr-FR" dirty="0" err="1"/>
              <a:t>Milcent</a:t>
            </a:r>
            <a:r>
              <a:rPr lang="fr-FR" dirty="0"/>
              <a:t> Eliot, </a:t>
            </a:r>
            <a:r>
              <a:rPr lang="fr-FR" dirty="0" err="1"/>
              <a:t>Berjaud</a:t>
            </a:r>
            <a:r>
              <a:rPr lang="fr-FR" dirty="0"/>
              <a:t> Lucas</a:t>
            </a:r>
          </a:p>
        </p:txBody>
      </p:sp>
      <p:pic>
        <p:nvPicPr>
          <p:cNvPr id="19" name="Picture 4" descr="Institut universitaire de technologie de Blagnac — Wikipédia">
            <a:extLst>
              <a:ext uri="{FF2B5EF4-FFF2-40B4-BE49-F238E27FC236}">
                <a16:creationId xmlns:a16="http://schemas.microsoft.com/office/drawing/2014/main" id="{0DD6442B-D660-679D-DCB8-724489840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2" y="281432"/>
            <a:ext cx="1998158" cy="111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004093-D071-1599-9155-7EB0D41B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35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C147E-9AE0-0023-9903-E13F6D1E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CBCF40-8DA3-DD31-BA8F-8014C27C7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68" y="2185740"/>
            <a:ext cx="3501668" cy="11930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2F365D7-1D83-4FBB-B1FC-18899F067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68" y="3681223"/>
            <a:ext cx="3501668" cy="1254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82564CD-74D9-8C51-5CFF-9DC6F0BCB899}"/>
              </a:ext>
            </a:extLst>
          </p:cNvPr>
          <p:cNvSpPr txBox="1"/>
          <p:nvPr/>
        </p:nvSpPr>
        <p:spPr>
          <a:xfrm>
            <a:off x="452581" y="5390926"/>
            <a:ext cx="11065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Sélection du nombre de capteurs en fonctionnement </a:t>
            </a:r>
          </a:p>
          <a:p>
            <a:pPr algn="ctr"/>
            <a:r>
              <a:rPr lang="fr-FR" dirty="0"/>
              <a:t>Trois capteurs : Position affichée (tableau + grille)</a:t>
            </a:r>
          </a:p>
          <a:p>
            <a:pPr algn="ctr"/>
            <a:r>
              <a:rPr lang="fr-FR" dirty="0"/>
              <a:t>Moins de trois capteurs : Message de panne + positions possibles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220AB12-5B11-BBFA-933A-EEFFB40BA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664" y="1450109"/>
            <a:ext cx="6542594" cy="3485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5BA7D2-9BBC-3378-5104-8A8569F2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10</a:t>
            </a:fld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0C6AAD5-2D50-9147-9322-D9EB92F4E482}"/>
              </a:ext>
            </a:extLst>
          </p:cNvPr>
          <p:cNvSpPr txBox="1"/>
          <p:nvPr/>
        </p:nvSpPr>
        <p:spPr>
          <a:xfrm>
            <a:off x="1020618" y="136525"/>
            <a:ext cx="1015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Contexte | Moyens techniques | Workflow | Fonctionnement | </a:t>
            </a:r>
            <a:r>
              <a:rPr lang="fr-FR" sz="1600" dirty="0">
                <a:solidFill>
                  <a:srgbClr val="0070C0"/>
                </a:solidFill>
              </a:rPr>
              <a:t>Démonstration</a:t>
            </a:r>
            <a:r>
              <a:rPr lang="fr-FR" sz="1600" dirty="0"/>
              <a:t> | Conclusion  </a:t>
            </a:r>
          </a:p>
        </p:txBody>
      </p:sp>
    </p:spTree>
    <p:extLst>
      <p:ext uri="{BB962C8B-B14F-4D97-AF65-F5344CB8AC3E}">
        <p14:creationId xmlns:p14="http://schemas.microsoft.com/office/powerpoint/2010/main" val="2216530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BCD19-97A5-3D8D-B99D-BF76EA73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3EDFDE-97D5-3328-BCEB-C920057E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Localisation de l’objet dans la pièce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Prise en compte des différents scénarios de panne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Interface dynamique avec gestion des positions et potentiels messages d’erreurs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7C05AD-DB7B-82FE-910F-412EA4ED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11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92D4928-C742-A40C-BFD1-DB1BD697AC29}"/>
              </a:ext>
            </a:extLst>
          </p:cNvPr>
          <p:cNvSpPr txBox="1"/>
          <p:nvPr/>
        </p:nvSpPr>
        <p:spPr>
          <a:xfrm>
            <a:off x="1020618" y="136525"/>
            <a:ext cx="1015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Contexte | Moyens techniques | Workflow | Fonctionnement | Démonstration | </a:t>
            </a:r>
            <a:r>
              <a:rPr lang="fr-FR" sz="1600" dirty="0">
                <a:solidFill>
                  <a:srgbClr val="0070C0"/>
                </a:solidFill>
              </a:rPr>
              <a:t>Conclusion</a:t>
            </a:r>
            <a:r>
              <a:rPr lang="fr-FR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8398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9AD53-D34A-8F48-099E-436032A2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534AE4-A4A9-AD9F-C0F7-DFF6A035C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Contexte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Principe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Moyens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Workflow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Fonctionnement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Démonstration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8F012C-EE03-C918-672F-A831916A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88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43D4F-55ED-E7B5-2C3B-05E8568A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9A76EC-2214-EC6D-5113-7C81B88EB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0984" y="2106204"/>
            <a:ext cx="4948518" cy="354156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Trois capteurs sonores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Espace en deux dimensions cadrillage 16x16 (0.5x0.5m)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Trois micro en (0.25,0.25), (0.25,7.75), (7.75,7.75)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Trouver l’emplacement de l’objet grâce au son des micros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E02CDC-F95D-844E-94D1-0CA07CF38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" t="349" b="1448"/>
          <a:stretch/>
        </p:blipFill>
        <p:spPr>
          <a:xfrm>
            <a:off x="522498" y="2106204"/>
            <a:ext cx="5573502" cy="35415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D5D773-E81D-4D13-F2D4-E0434A9A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49A7E50-A9D9-5D29-51E5-B4046859ED3A}"/>
              </a:ext>
            </a:extLst>
          </p:cNvPr>
          <p:cNvSpPr txBox="1"/>
          <p:nvPr/>
        </p:nvSpPr>
        <p:spPr>
          <a:xfrm>
            <a:off x="1020618" y="136525"/>
            <a:ext cx="1015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0070C0"/>
                </a:solidFill>
              </a:rPr>
              <a:t>Contexte</a:t>
            </a:r>
            <a:r>
              <a:rPr lang="fr-FR" sz="1600" dirty="0"/>
              <a:t> | Moyens techniques | Workflow | Fonctionnement | Démonstration | Conclusion  </a:t>
            </a:r>
          </a:p>
        </p:txBody>
      </p:sp>
    </p:spTree>
    <p:extLst>
      <p:ext uri="{BB962C8B-B14F-4D97-AF65-F5344CB8AC3E}">
        <p14:creationId xmlns:p14="http://schemas.microsoft.com/office/powerpoint/2010/main" val="1596097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29131-112F-C3A6-B18D-925D67A5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Moyens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3F16F4-06CB-E558-3E8A-A988A1D48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Un Raspberry Pi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Distribution Diet Pi (Debian allégé)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Docker engine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Docker compose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Scripts PHP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Génération et codage des positions en binaire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Envoi sur broker MQTT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Réceptions messages binaire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Insertion postions et journaux dans base de donnée.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35D121-4642-4450-DC6C-72EB21F9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4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8B7CE7F-0E30-17E0-DD01-C0463C334AFF}"/>
              </a:ext>
            </a:extLst>
          </p:cNvPr>
          <p:cNvSpPr txBox="1"/>
          <p:nvPr/>
        </p:nvSpPr>
        <p:spPr>
          <a:xfrm>
            <a:off x="1020618" y="136525"/>
            <a:ext cx="1015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Contexte | </a:t>
            </a:r>
            <a:r>
              <a:rPr lang="fr-FR" sz="1600" dirty="0">
                <a:solidFill>
                  <a:srgbClr val="0070C0"/>
                </a:solidFill>
              </a:rPr>
              <a:t>Moyens techniques </a:t>
            </a:r>
            <a:r>
              <a:rPr lang="fr-FR" sz="1600" dirty="0"/>
              <a:t>| Workflow | Fonctionnement | Démonstration | Conclusion  </a:t>
            </a:r>
          </a:p>
        </p:txBody>
      </p:sp>
    </p:spTree>
    <p:extLst>
      <p:ext uri="{BB962C8B-B14F-4D97-AF65-F5344CB8AC3E}">
        <p14:creationId xmlns:p14="http://schemas.microsoft.com/office/powerpoint/2010/main" val="3079187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9094A-E7A7-2DF8-8E05-EF637837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Moyens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F46C39-4D1B-798A-6840-4B566C846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745" y="2106204"/>
            <a:ext cx="3620655" cy="4267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Base de donnée </a:t>
            </a:r>
            <a:r>
              <a:rPr lang="fr-FR" dirty="0" err="1"/>
              <a:t>MariaDB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Clé étrangère sur les tables « mesures » et « distance » vers table « position 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Table « distances », « position » et « amplitude » générées préalablement.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2EF1114-9065-353F-F266-CB38954F8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6" t="8983" r="4647" b="9425"/>
          <a:stretch/>
        </p:blipFill>
        <p:spPr>
          <a:xfrm>
            <a:off x="369453" y="2106204"/>
            <a:ext cx="8017165" cy="4267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D3462B-CC95-81AE-6EAF-411539B0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5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E7DD79C-C6F2-AD3B-3A94-EBC4AF17853F}"/>
              </a:ext>
            </a:extLst>
          </p:cNvPr>
          <p:cNvSpPr txBox="1"/>
          <p:nvPr/>
        </p:nvSpPr>
        <p:spPr>
          <a:xfrm>
            <a:off x="1020618" y="136525"/>
            <a:ext cx="1015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Contexte | </a:t>
            </a:r>
            <a:r>
              <a:rPr lang="fr-FR" sz="1600" dirty="0">
                <a:solidFill>
                  <a:srgbClr val="0070C0"/>
                </a:solidFill>
              </a:rPr>
              <a:t>Moyens techniques </a:t>
            </a:r>
            <a:r>
              <a:rPr lang="fr-FR" sz="1600" dirty="0"/>
              <a:t>| Workflow | Fonctionnement | Démonstration | Conclusion  </a:t>
            </a:r>
          </a:p>
        </p:txBody>
      </p:sp>
    </p:spTree>
    <p:extLst>
      <p:ext uri="{BB962C8B-B14F-4D97-AF65-F5344CB8AC3E}">
        <p14:creationId xmlns:p14="http://schemas.microsoft.com/office/powerpoint/2010/main" val="796678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1886A-7918-577C-79DF-65AFC18B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1843B8-B647-92C8-05AD-A0DE67B86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40" y="1883347"/>
            <a:ext cx="6745720" cy="46287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496EF81-8243-06D6-8A1F-7745EF11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6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2F1EDB-65DA-9750-CA51-AD21B704AF71}"/>
              </a:ext>
            </a:extLst>
          </p:cNvPr>
          <p:cNvSpPr txBox="1"/>
          <p:nvPr/>
        </p:nvSpPr>
        <p:spPr>
          <a:xfrm>
            <a:off x="1020618" y="136525"/>
            <a:ext cx="1015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Contexte | Moyens techniques | </a:t>
            </a:r>
            <a:r>
              <a:rPr lang="fr-FR" sz="1600" dirty="0">
                <a:solidFill>
                  <a:srgbClr val="0070C0"/>
                </a:solidFill>
              </a:rPr>
              <a:t>Workflow</a:t>
            </a:r>
            <a:r>
              <a:rPr lang="fr-FR" sz="1600" dirty="0"/>
              <a:t> | Fonctionnement | Démonstration | Conclusion  </a:t>
            </a:r>
          </a:p>
        </p:txBody>
      </p:sp>
    </p:spTree>
    <p:extLst>
      <p:ext uri="{BB962C8B-B14F-4D97-AF65-F5344CB8AC3E}">
        <p14:creationId xmlns:p14="http://schemas.microsoft.com/office/powerpoint/2010/main" val="15663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DB1D4-6C27-4E70-FD0F-D8676713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2623D4-2BEF-4824-3FC9-A12FB6AD7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Script génération positions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Vérification du mode choisi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Départ (0.25,0.25)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Ajout ½ fois 0.5 à x ou y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Distances aux trois capteurs pour cette position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Conversion binaire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Envoi sur topic des capteurs choisis (mode 1, 2 ou 3)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ACBB5D-821D-C44F-BECB-B81B9ED2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7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21C80FA-261F-62AC-8895-5F3AD5883210}"/>
              </a:ext>
            </a:extLst>
          </p:cNvPr>
          <p:cNvSpPr txBox="1"/>
          <p:nvPr/>
        </p:nvSpPr>
        <p:spPr>
          <a:xfrm>
            <a:off x="1020618" y="136525"/>
            <a:ext cx="1015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Contexte | Moyens techniques | Workflow | </a:t>
            </a:r>
            <a:r>
              <a:rPr lang="fr-FR" sz="1600" dirty="0">
                <a:solidFill>
                  <a:srgbClr val="0070C0"/>
                </a:solidFill>
              </a:rPr>
              <a:t>Fonctionnement</a:t>
            </a:r>
            <a:r>
              <a:rPr lang="fr-FR" sz="1600" dirty="0"/>
              <a:t> | Démonstration | Conclusion  </a:t>
            </a:r>
          </a:p>
        </p:txBody>
      </p:sp>
    </p:spTree>
    <p:extLst>
      <p:ext uri="{BB962C8B-B14F-4D97-AF65-F5344CB8AC3E}">
        <p14:creationId xmlns:p14="http://schemas.microsoft.com/office/powerpoint/2010/main" val="17069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2F239-E0BA-4100-E3CD-055BC9B8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895DB9-F36C-01CD-1DDF-FF8CB7D51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Script réception positions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Ecoute de tout les topics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En fonction des données reçues :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 Décodage du binaire 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 Comparaison des distances avec la BD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 Insertion des coordonnés dans la table « mesure » (si 3 capteurs)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 Insertion des messages de pannes de capteurs et coordonnés possibles (si nombre de capteurs &lt; 3)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80EE33-2BA6-D73D-C7FB-C0A8010A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8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0D496B8-BB89-91F6-F4F2-6F4B6B00C309}"/>
              </a:ext>
            </a:extLst>
          </p:cNvPr>
          <p:cNvSpPr txBox="1"/>
          <p:nvPr/>
        </p:nvSpPr>
        <p:spPr>
          <a:xfrm>
            <a:off x="1020618" y="136525"/>
            <a:ext cx="1015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Contexte | Moyens techniques | Workflow | </a:t>
            </a:r>
            <a:r>
              <a:rPr lang="fr-FR" sz="1600" dirty="0">
                <a:solidFill>
                  <a:srgbClr val="0070C0"/>
                </a:solidFill>
              </a:rPr>
              <a:t>Fonctionnement</a:t>
            </a:r>
            <a:r>
              <a:rPr lang="fr-FR" sz="1600" dirty="0"/>
              <a:t> | Démonstration | Conclusion  </a:t>
            </a:r>
          </a:p>
        </p:txBody>
      </p:sp>
    </p:spTree>
    <p:extLst>
      <p:ext uri="{BB962C8B-B14F-4D97-AF65-F5344CB8AC3E}">
        <p14:creationId xmlns:p14="http://schemas.microsoft.com/office/powerpoint/2010/main" val="73966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C88FD8-AB9C-BADD-F50F-A4779074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3208A7-04A2-54AC-CF34-920310E59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545" y="2087731"/>
            <a:ext cx="4682836" cy="193932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100% Docker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Sur Raspberry Pi 3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Déployable en une commande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Persistance de la base de donnée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FEB776-9A09-8DCE-E074-3878DFB6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9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C4D4103-A2A5-3846-D02D-C7D98609A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57"/>
          <a:stretch/>
        </p:blipFill>
        <p:spPr>
          <a:xfrm>
            <a:off x="609600" y="2136222"/>
            <a:ext cx="5281045" cy="1418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4E70F35-1012-E0D6-1848-365C4366C8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030" b="10901"/>
          <a:stretch/>
        </p:blipFill>
        <p:spPr>
          <a:xfrm>
            <a:off x="794327" y="4279929"/>
            <a:ext cx="10603345" cy="19391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F37D528-31CE-6FB5-99AD-4EDEF4135F2E}"/>
              </a:ext>
            </a:extLst>
          </p:cNvPr>
          <p:cNvSpPr txBox="1"/>
          <p:nvPr/>
        </p:nvSpPr>
        <p:spPr>
          <a:xfrm>
            <a:off x="1020618" y="136525"/>
            <a:ext cx="1015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Contexte | Moyens techniques | Workflow | </a:t>
            </a:r>
            <a:r>
              <a:rPr lang="fr-FR" sz="1600" dirty="0">
                <a:solidFill>
                  <a:srgbClr val="0070C0"/>
                </a:solidFill>
              </a:rPr>
              <a:t>Fonctionnement</a:t>
            </a:r>
            <a:r>
              <a:rPr lang="fr-FR" sz="1600" dirty="0"/>
              <a:t> | Démonstration | Conclusion  </a:t>
            </a:r>
          </a:p>
        </p:txBody>
      </p:sp>
    </p:spTree>
    <p:extLst>
      <p:ext uri="{BB962C8B-B14F-4D97-AF65-F5344CB8AC3E}">
        <p14:creationId xmlns:p14="http://schemas.microsoft.com/office/powerpoint/2010/main" val="1862291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plashVTI">
  <a:themeElements>
    <a:clrScheme name="AnalogousFromRegularSeedLeftStep">
      <a:dk1>
        <a:srgbClr val="000000"/>
      </a:dk1>
      <a:lt1>
        <a:srgbClr val="FFFFFF"/>
      </a:lt1>
      <a:dk2>
        <a:srgbClr val="181A36"/>
      </a:dk2>
      <a:lt2>
        <a:srgbClr val="E2E6E8"/>
      </a:lt2>
      <a:accent1>
        <a:srgbClr val="DA7736"/>
      </a:accent1>
      <a:accent2>
        <a:srgbClr val="C82427"/>
      </a:accent2>
      <a:accent3>
        <a:srgbClr val="DA367D"/>
      </a:accent3>
      <a:accent4>
        <a:srgbClr val="C824B0"/>
      </a:accent4>
      <a:accent5>
        <a:srgbClr val="AE36DA"/>
      </a:accent5>
      <a:accent6>
        <a:srgbClr val="5724C8"/>
      </a:accent6>
      <a:hlink>
        <a:srgbClr val="3E89BA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441</Words>
  <Application>Microsoft Office PowerPoint</Application>
  <PresentationFormat>Grand écran</PresentationFormat>
  <Paragraphs>81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Posterama</vt:lpstr>
      <vt:lpstr>SplashVTI</vt:lpstr>
      <vt:lpstr>SAE24</vt:lpstr>
      <vt:lpstr>Sommaire</vt:lpstr>
      <vt:lpstr>Contexte</vt:lpstr>
      <vt:lpstr>Moyens techniques</vt:lpstr>
      <vt:lpstr>Moyens techniques</vt:lpstr>
      <vt:lpstr>Workflow</vt:lpstr>
      <vt:lpstr>Fonctionnement </vt:lpstr>
      <vt:lpstr>Fonctionnement</vt:lpstr>
      <vt:lpstr>Fonctionnement</vt:lpstr>
      <vt:lpstr>Démonstration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SAE24</dc:title>
  <dc:creator>he956</dc:creator>
  <cp:lastModifiedBy>he956</cp:lastModifiedBy>
  <cp:revision>5</cp:revision>
  <dcterms:created xsi:type="dcterms:W3CDTF">2022-06-21T13:26:21Z</dcterms:created>
  <dcterms:modified xsi:type="dcterms:W3CDTF">2022-06-23T13:51:36Z</dcterms:modified>
</cp:coreProperties>
</file>