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  <p:sldId id="265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5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57783"/>
            <a:ext cx="10969752" cy="313080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3902206"/>
            <a:ext cx="10969752" cy="2240529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A860-F335-4252-AA00-24FB67ED2982}" type="datetime1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215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B1048-0047-48CA-88BA-D69B470942CF}" type="datetime1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03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57784"/>
            <a:ext cx="2854452" cy="56434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557784"/>
            <a:ext cx="7734300" cy="56434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3879-648C-49A9-81A2-0EF5946532D0}" type="datetime1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533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C802-30E3-4658-9CCA-F873646FEC67}" type="datetime1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087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57784"/>
            <a:ext cx="10969752" cy="314640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8" y="3902207"/>
            <a:ext cx="10969752" cy="218744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27A3-19CE-4153-81CE-64EB7AB094B3}" type="datetime1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533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A100-10F6-477E-8847-29D479EF1C92}" type="datetime1">
              <a:rPr lang="en-US" smtClean="0"/>
              <a:t>6/21/2022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477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5"/>
            <a:ext cx="1074578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895096"/>
            <a:ext cx="5387975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842211"/>
            <a:ext cx="5387975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7890" y="1895096"/>
            <a:ext cx="5414510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7890" y="2842211"/>
            <a:ext cx="5414510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28AB-198A-495F-8475-FDB360C9873F}" type="datetime1">
              <a:rPr lang="en-US" smtClean="0"/>
              <a:t>6/21/2022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699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235E-F8FD-479F-9FC7-18BE84110877}" type="datetime1">
              <a:rPr lang="en-US" smtClean="0"/>
              <a:t>6/21/2022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928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F09B-68DA-462E-9DB4-4C9ADAB8CBCC}" type="datetime1">
              <a:rPr lang="en-US" smtClean="0"/>
              <a:t>6/21/2022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278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020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57200"/>
            <a:ext cx="5483352" cy="574400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9989"/>
            <a:ext cx="4970822" cy="287121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4E36-FABE-47EB-AA7F-C19A93824617}" type="datetime1">
              <a:rPr lang="en-US" smtClean="0"/>
              <a:t>6/21/2022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326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74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457199"/>
            <a:ext cx="5483352" cy="540385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2708"/>
            <a:ext cx="4970822" cy="254628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CE6B-5DE6-4A2D-B72E-5E8969F9F56F}" type="datetime1">
              <a:rPr lang="en-US" smtClean="0"/>
              <a:t>6/21/2022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653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2E603F-28B7-4831-BF23-65FBAB13D5FB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2106204"/>
            <a:ext cx="10972800" cy="4036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F481A142-DA77-4A5F-AD1F-14E6C18F0F5F}" type="datetime1">
              <a:rPr lang="en-US" smtClean="0"/>
              <a:t>6/21/2022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800" kern="1200" cap="all" spc="200" dirty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346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1F646F3F-274D-499B-ABBE-824EB4ABDC3D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405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68CA250C-CF5A-4736-9249-D6111F7C5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A85303E-1D59-4477-A849-22C7FEACDC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E5B3FDE-E173-851B-B106-4A2A7CECF8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2035824"/>
            <a:ext cx="3901736" cy="1270030"/>
          </a:xfrm>
        </p:spPr>
        <p:txBody>
          <a:bodyPr>
            <a:normAutofit/>
          </a:bodyPr>
          <a:lstStyle/>
          <a:p>
            <a:r>
              <a:rPr lang="fr-FR" sz="6000" dirty="0">
                <a:solidFill>
                  <a:srgbClr val="FFFFFF"/>
                </a:solidFill>
              </a:rPr>
              <a:t>SAE24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674AC73-E9C9-B2E1-3929-D141AE9812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3305854"/>
            <a:ext cx="3901736" cy="1588876"/>
          </a:xfrm>
        </p:spPr>
        <p:txBody>
          <a:bodyPr>
            <a:normAutofit/>
          </a:bodyPr>
          <a:lstStyle/>
          <a:p>
            <a:r>
              <a:rPr lang="fr-FR" sz="2800" dirty="0">
                <a:solidFill>
                  <a:srgbClr val="FFFFFF"/>
                </a:solidFill>
              </a:rPr>
              <a:t>Localisation d’un objet dans l’espace grâce au son</a:t>
            </a:r>
          </a:p>
          <a:p>
            <a:endParaRPr lang="fr-FR" sz="2800" dirty="0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0F8258-B1CE-8C3A-D5AE-D914C8312C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229"/>
          <a:stretch/>
        </p:blipFill>
        <p:spPr>
          <a:xfrm>
            <a:off x="4955602" y="10"/>
            <a:ext cx="7236398" cy="6857990"/>
          </a:xfrm>
          <a:custGeom>
            <a:avLst/>
            <a:gdLst/>
            <a:ahLst/>
            <a:cxnLst/>
            <a:rect l="l" t="t" r="r" b="b"/>
            <a:pathLst>
              <a:path w="7726675" h="6858000">
                <a:moveTo>
                  <a:pt x="2975226" y="5978334"/>
                </a:moveTo>
                <a:cubicBezTo>
                  <a:pt x="3002582" y="5978928"/>
                  <a:pt x="3030286" y="5982273"/>
                  <a:pt x="3058007" y="5988576"/>
                </a:cubicBezTo>
                <a:cubicBezTo>
                  <a:pt x="3279778" y="6038998"/>
                  <a:pt x="3418684" y="6259656"/>
                  <a:pt x="3368261" y="6481427"/>
                </a:cubicBezTo>
                <a:cubicBezTo>
                  <a:pt x="3317839" y="6703198"/>
                  <a:pt x="3097182" y="6842104"/>
                  <a:pt x="2875410" y="6791681"/>
                </a:cubicBezTo>
                <a:cubicBezTo>
                  <a:pt x="2653640" y="6741259"/>
                  <a:pt x="2514734" y="6520601"/>
                  <a:pt x="2565157" y="6298830"/>
                </a:cubicBezTo>
                <a:cubicBezTo>
                  <a:pt x="2609276" y="6104780"/>
                  <a:pt x="2783732" y="5974174"/>
                  <a:pt x="2975226" y="5978334"/>
                </a:cubicBezTo>
                <a:close/>
                <a:moveTo>
                  <a:pt x="542891" y="1298362"/>
                </a:moveTo>
                <a:cubicBezTo>
                  <a:pt x="578216" y="1299129"/>
                  <a:pt x="613991" y="1303448"/>
                  <a:pt x="649789" y="1311587"/>
                </a:cubicBezTo>
                <a:cubicBezTo>
                  <a:pt x="936170" y="1376700"/>
                  <a:pt x="1115545" y="1661643"/>
                  <a:pt x="1050432" y="1948025"/>
                </a:cubicBezTo>
                <a:cubicBezTo>
                  <a:pt x="985319" y="2234407"/>
                  <a:pt x="700376" y="2413781"/>
                  <a:pt x="413995" y="2348669"/>
                </a:cubicBezTo>
                <a:cubicBezTo>
                  <a:pt x="127612" y="2283556"/>
                  <a:pt x="-51762" y="1998612"/>
                  <a:pt x="13351" y="1712231"/>
                </a:cubicBezTo>
                <a:cubicBezTo>
                  <a:pt x="70325" y="1461647"/>
                  <a:pt x="295606" y="1292990"/>
                  <a:pt x="542891" y="1298362"/>
                </a:cubicBezTo>
                <a:close/>
                <a:moveTo>
                  <a:pt x="362049" y="446831"/>
                </a:moveTo>
                <a:cubicBezTo>
                  <a:pt x="382746" y="447281"/>
                  <a:pt x="403706" y="449811"/>
                  <a:pt x="424679" y="454579"/>
                </a:cubicBezTo>
                <a:cubicBezTo>
                  <a:pt x="592463" y="492727"/>
                  <a:pt x="697554" y="659668"/>
                  <a:pt x="659405" y="827452"/>
                </a:cubicBezTo>
                <a:cubicBezTo>
                  <a:pt x="621257" y="995236"/>
                  <a:pt x="454318" y="1100327"/>
                  <a:pt x="286534" y="1062179"/>
                </a:cubicBezTo>
                <a:cubicBezTo>
                  <a:pt x="118749" y="1024031"/>
                  <a:pt x="13658" y="857091"/>
                  <a:pt x="51806" y="689306"/>
                </a:cubicBezTo>
                <a:cubicBezTo>
                  <a:pt x="85186" y="542495"/>
                  <a:pt x="217172" y="443684"/>
                  <a:pt x="362049" y="446831"/>
                </a:cubicBezTo>
                <a:close/>
                <a:moveTo>
                  <a:pt x="688320" y="0"/>
                </a:moveTo>
                <a:lnTo>
                  <a:pt x="5442022" y="0"/>
                </a:lnTo>
                <a:lnTo>
                  <a:pt x="7726675" y="0"/>
                </a:lnTo>
                <a:lnTo>
                  <a:pt x="7726675" y="988372"/>
                </a:lnTo>
                <a:lnTo>
                  <a:pt x="7726675" y="6858000"/>
                </a:lnTo>
                <a:lnTo>
                  <a:pt x="4265234" y="6858000"/>
                </a:lnTo>
                <a:lnTo>
                  <a:pt x="4167452" y="6648946"/>
                </a:lnTo>
                <a:cubicBezTo>
                  <a:pt x="4064668" y="6438534"/>
                  <a:pt x="3951418" y="6237194"/>
                  <a:pt x="3802376" y="6067515"/>
                </a:cubicBezTo>
                <a:cubicBezTo>
                  <a:pt x="3433898" y="5648543"/>
                  <a:pt x="2855445" y="5560200"/>
                  <a:pt x="2314714" y="5492960"/>
                </a:cubicBezTo>
                <a:cubicBezTo>
                  <a:pt x="1689319" y="5415368"/>
                  <a:pt x="1105502" y="5269445"/>
                  <a:pt x="626568" y="4822392"/>
                </a:cubicBezTo>
                <a:cubicBezTo>
                  <a:pt x="42544" y="4277286"/>
                  <a:pt x="59772" y="3691233"/>
                  <a:pt x="462831" y="3184007"/>
                </a:cubicBezTo>
                <a:cubicBezTo>
                  <a:pt x="688845" y="2899538"/>
                  <a:pt x="972083" y="2660548"/>
                  <a:pt x="1228189" y="2399566"/>
                </a:cubicBezTo>
                <a:cubicBezTo>
                  <a:pt x="1460698" y="2161897"/>
                  <a:pt x="1522193" y="1866062"/>
                  <a:pt x="1384674" y="1566341"/>
                </a:cubicBezTo>
                <a:cubicBezTo>
                  <a:pt x="1239184" y="1249484"/>
                  <a:pt x="1095206" y="930335"/>
                  <a:pt x="922279" y="628332"/>
                </a:cubicBezTo>
                <a:cubicBezTo>
                  <a:pt x="805583" y="424593"/>
                  <a:pt x="731712" y="225291"/>
                  <a:pt x="693729" y="33341"/>
                </a:cubicBezTo>
                <a:close/>
              </a:path>
            </a:pathLst>
          </a:cu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58F2159D-2028-EA42-591D-2142BD9CB873}"/>
              </a:ext>
            </a:extLst>
          </p:cNvPr>
          <p:cNvSpPr txBox="1"/>
          <p:nvPr/>
        </p:nvSpPr>
        <p:spPr>
          <a:xfrm>
            <a:off x="403412" y="5977051"/>
            <a:ext cx="53060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Roques Clément, Roux Thomas, Naissant Mattieu</a:t>
            </a:r>
          </a:p>
          <a:p>
            <a:r>
              <a:rPr lang="fr-FR" dirty="0"/>
              <a:t>Sabri Zakaria, </a:t>
            </a:r>
            <a:r>
              <a:rPr lang="fr-FR" dirty="0" err="1"/>
              <a:t>Milcent</a:t>
            </a:r>
            <a:r>
              <a:rPr lang="fr-FR" dirty="0"/>
              <a:t> Eliot, </a:t>
            </a:r>
            <a:r>
              <a:rPr lang="fr-FR" dirty="0" err="1"/>
              <a:t>Berjaud</a:t>
            </a:r>
            <a:r>
              <a:rPr lang="fr-FR" dirty="0"/>
              <a:t> Lucas</a:t>
            </a:r>
          </a:p>
        </p:txBody>
      </p:sp>
      <p:pic>
        <p:nvPicPr>
          <p:cNvPr id="19" name="Picture 4" descr="Institut universitaire de technologie de Blagnac — Wikipédia">
            <a:extLst>
              <a:ext uri="{FF2B5EF4-FFF2-40B4-BE49-F238E27FC236}">
                <a16:creationId xmlns:a16="http://schemas.microsoft.com/office/drawing/2014/main" id="{0DD6442B-D660-679D-DCB8-7244898403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412" y="281432"/>
            <a:ext cx="1998158" cy="1110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40355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3BCD19-97A5-3D8D-B99D-BF76EA73E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63EDFDE-97D5-3328-BCEB-C920057EF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Localisation de l’objet dans la pièce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Prise en compte des différents scénarios de panne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Interface dynamique avec gestion des positions et potentiels messages d’erreurs </a:t>
            </a:r>
          </a:p>
        </p:txBody>
      </p:sp>
    </p:spTree>
    <p:extLst>
      <p:ext uri="{BB962C8B-B14F-4D97-AF65-F5344CB8AC3E}">
        <p14:creationId xmlns:p14="http://schemas.microsoft.com/office/powerpoint/2010/main" val="1483983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69AD53-D34A-8F48-099E-436032A26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534AE4-A4A9-AD9F-C0F7-DFF6A035C3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Contexte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Principe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Moyens techniques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Workflow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Fonctionnement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Démonstration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Conclusion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32388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243D4F-55ED-E7B5-2C3B-05E8568A9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Contexte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A9A76EC-2214-EC6D-5113-7C81B88EB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0984" y="2106204"/>
            <a:ext cx="4948518" cy="3541561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Trois capteurs sonores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Espace en deux dimensions cadrillage 16x16 (0.5x0.5m)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Trois micro en (0.25,0.25), (0.25,7.75), (7.75,7.75)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Trouver l’emplacement de l’objet grâce au son des micros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9E02CDC-F95D-844E-94D1-0CA07CF380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6" t="349" b="1448"/>
          <a:stretch/>
        </p:blipFill>
        <p:spPr>
          <a:xfrm>
            <a:off x="522498" y="2106204"/>
            <a:ext cx="5573502" cy="354156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96097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729131-112F-C3A6-B18D-925D67A56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Moyens techniques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D3F16F4-06CB-E558-3E8A-A988A1D48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Un Raspberry Pi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fr-FR" dirty="0"/>
              <a:t>Distribution Diet Pi (Debian allégé)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fr-FR" dirty="0"/>
              <a:t>Docker engine 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fr-FR" dirty="0"/>
              <a:t>Docker compose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Scripts PHP 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fr-FR" dirty="0"/>
              <a:t>Génération et codage des positions en binaire 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fr-FR" dirty="0"/>
              <a:t>Envoi sur broker MQTT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fr-FR" dirty="0"/>
              <a:t>Réceptions messages binaire 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fr-FR" dirty="0"/>
              <a:t>Insertion postions et journaux dans base de donnée. </a:t>
            </a:r>
          </a:p>
        </p:txBody>
      </p:sp>
    </p:spTree>
    <p:extLst>
      <p:ext uri="{BB962C8B-B14F-4D97-AF65-F5344CB8AC3E}">
        <p14:creationId xmlns:p14="http://schemas.microsoft.com/office/powerpoint/2010/main" val="3079187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19094A-E7A7-2DF8-8E05-EF637837D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Moyens techniques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7F46C39-4D1B-798A-6840-4B566C846F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69745" y="2106204"/>
            <a:ext cx="3620655" cy="42672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Base de donnée </a:t>
            </a:r>
            <a:r>
              <a:rPr lang="fr-FR" dirty="0" err="1"/>
              <a:t>MariaDB</a:t>
            </a:r>
            <a:endParaRPr lang="fr-F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Clé étrangère sur les tables « mesures » et « distance » vers table « position »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Table « distances », « position » et « amplitude » générées préalablement.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2EF1114-9065-353F-F266-CB38954F89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76" t="8983" r="4647" b="9425"/>
          <a:stretch/>
        </p:blipFill>
        <p:spPr>
          <a:xfrm>
            <a:off x="369453" y="2106204"/>
            <a:ext cx="8017165" cy="42672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96678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01886A-7918-577C-79DF-65AFC18B0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Workflow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11843B8-B647-92C8-05AD-A0DE67B86D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140" y="1883347"/>
            <a:ext cx="6745720" cy="46287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663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BDB1D4-6C27-4E70-FD0F-D86767134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Fonctionnement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42623D4-2BEF-4824-3FC9-A12FB6AD7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Script génération positions 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fr-FR" dirty="0"/>
              <a:t>Vérification du mode choisi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fr-FR" dirty="0"/>
              <a:t>Départ (0.25,0.25)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fr-FR" dirty="0"/>
              <a:t>Ajout ½ fois 0.5 à x ou y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fr-FR" dirty="0"/>
              <a:t>Distances aux trois capteurs pour cette position 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fr-FR" dirty="0"/>
              <a:t>Conversion binaire 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fr-FR" dirty="0"/>
              <a:t>Envoi sur topic des capteurs choisis (mode 1, 2 ou 3)</a:t>
            </a:r>
          </a:p>
        </p:txBody>
      </p:sp>
    </p:spTree>
    <p:extLst>
      <p:ext uri="{BB962C8B-B14F-4D97-AF65-F5344CB8AC3E}">
        <p14:creationId xmlns:p14="http://schemas.microsoft.com/office/powerpoint/2010/main" val="17069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62F239-E0BA-4100-E3CD-055BC9B84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Fonctionnement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7895DB9-F36C-01CD-1DDF-FF8CB7D51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Script réception positions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fr-FR" dirty="0"/>
              <a:t>Ecoute de tout les topics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fr-FR" dirty="0"/>
              <a:t>En fonction des données reçues :</a:t>
            </a:r>
          </a:p>
          <a:p>
            <a:pPr marL="800100" lvl="2" indent="-342900">
              <a:buFont typeface="Arial" panose="020B0604020202020204" pitchFamily="34" charset="0"/>
              <a:buChar char="•"/>
            </a:pPr>
            <a:r>
              <a:rPr lang="fr-FR" dirty="0"/>
              <a:t> Décodage du binaire </a:t>
            </a:r>
          </a:p>
          <a:p>
            <a:pPr marL="800100" lvl="2" indent="-342900">
              <a:buFont typeface="Arial" panose="020B0604020202020204" pitchFamily="34" charset="0"/>
              <a:buChar char="•"/>
            </a:pPr>
            <a:r>
              <a:rPr lang="fr-FR" dirty="0"/>
              <a:t> Comparaison des distances avec la BD</a:t>
            </a:r>
          </a:p>
          <a:p>
            <a:pPr marL="800100" lvl="2" indent="-342900">
              <a:buFont typeface="Arial" panose="020B0604020202020204" pitchFamily="34" charset="0"/>
              <a:buChar char="•"/>
            </a:pPr>
            <a:r>
              <a:rPr lang="fr-FR" dirty="0"/>
              <a:t> Insertion des coordonnés dans la table « mesure » (si 3 capteurs)</a:t>
            </a:r>
          </a:p>
          <a:p>
            <a:pPr marL="800100" lvl="2" indent="-342900">
              <a:buFont typeface="Arial" panose="020B0604020202020204" pitchFamily="34" charset="0"/>
              <a:buChar char="•"/>
            </a:pPr>
            <a:r>
              <a:rPr lang="fr-FR" dirty="0"/>
              <a:t> Insertion des messages de pannes de capteurs et coordonnés possibles (si nombre de capteurs &lt; 3)</a:t>
            </a:r>
          </a:p>
        </p:txBody>
      </p:sp>
    </p:spTree>
    <p:extLst>
      <p:ext uri="{BB962C8B-B14F-4D97-AF65-F5344CB8AC3E}">
        <p14:creationId xmlns:p14="http://schemas.microsoft.com/office/powerpoint/2010/main" val="73966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7C147E-9AE0-0023-9903-E13F6D1E9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Démonstration 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FCBCF40-8DA3-DD31-BA8F-8014C27C78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568" y="2185740"/>
            <a:ext cx="3501668" cy="119309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72F365D7-1D83-4FBB-B1FC-18899F067C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568" y="3681223"/>
            <a:ext cx="3501668" cy="125483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482564CD-74D9-8C51-5CFF-9DC6F0BCB899}"/>
              </a:ext>
            </a:extLst>
          </p:cNvPr>
          <p:cNvSpPr txBox="1"/>
          <p:nvPr/>
        </p:nvSpPr>
        <p:spPr>
          <a:xfrm>
            <a:off x="452581" y="5390926"/>
            <a:ext cx="110651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Sélection du nombre de capteurs en fonctionnement </a:t>
            </a:r>
          </a:p>
          <a:p>
            <a:pPr algn="ctr"/>
            <a:r>
              <a:rPr lang="fr-FR" dirty="0"/>
              <a:t>Trois capteurs : Position affichée (tableau + grille)</a:t>
            </a:r>
          </a:p>
          <a:p>
            <a:pPr algn="ctr"/>
            <a:r>
              <a:rPr lang="fr-FR" dirty="0"/>
              <a:t>Moins de trois capteurs : Message de panne + positions possibles</a:t>
            </a:r>
          </a:p>
        </p:txBody>
      </p:sp>
    </p:spTree>
    <p:extLst>
      <p:ext uri="{BB962C8B-B14F-4D97-AF65-F5344CB8AC3E}">
        <p14:creationId xmlns:p14="http://schemas.microsoft.com/office/powerpoint/2010/main" val="2216530960"/>
      </p:ext>
    </p:extLst>
  </p:cSld>
  <p:clrMapOvr>
    <a:masterClrMapping/>
  </p:clrMapOvr>
</p:sld>
</file>

<file path=ppt/theme/theme1.xml><?xml version="1.0" encoding="utf-8"?>
<a:theme xmlns:a="http://schemas.openxmlformats.org/drawingml/2006/main" name="SplashVTI">
  <a:themeElements>
    <a:clrScheme name="AnalogousFromRegularSeedLeftStep">
      <a:dk1>
        <a:srgbClr val="000000"/>
      </a:dk1>
      <a:lt1>
        <a:srgbClr val="FFFFFF"/>
      </a:lt1>
      <a:dk2>
        <a:srgbClr val="181A36"/>
      </a:dk2>
      <a:lt2>
        <a:srgbClr val="E2E6E8"/>
      </a:lt2>
      <a:accent1>
        <a:srgbClr val="DA7736"/>
      </a:accent1>
      <a:accent2>
        <a:srgbClr val="C82427"/>
      </a:accent2>
      <a:accent3>
        <a:srgbClr val="DA367D"/>
      </a:accent3>
      <a:accent4>
        <a:srgbClr val="C824B0"/>
      </a:accent4>
      <a:accent5>
        <a:srgbClr val="AE36DA"/>
      </a:accent5>
      <a:accent6>
        <a:srgbClr val="5724C8"/>
      </a:accent6>
      <a:hlink>
        <a:srgbClr val="3E89BA"/>
      </a:hlink>
      <a:folHlink>
        <a:srgbClr val="7F7F7F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lashVTI" id="{CD38C481-21EC-466B-953B-A1440B42712A}" vid="{D3E4813C-1D98-48C2-AF59-2D0D78E2550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304</Words>
  <Application>Microsoft Office PowerPoint</Application>
  <PresentationFormat>Grand écran</PresentationFormat>
  <Paragraphs>56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Avenir Next LT Pro</vt:lpstr>
      <vt:lpstr>Posterama</vt:lpstr>
      <vt:lpstr>SplashVTI</vt:lpstr>
      <vt:lpstr>SAE24</vt:lpstr>
      <vt:lpstr>Sommaire</vt:lpstr>
      <vt:lpstr>Contexte</vt:lpstr>
      <vt:lpstr>Moyens techniques</vt:lpstr>
      <vt:lpstr>Moyens techniques</vt:lpstr>
      <vt:lpstr>Workflow</vt:lpstr>
      <vt:lpstr>Fonctionnement </vt:lpstr>
      <vt:lpstr>Fonctionnement</vt:lpstr>
      <vt:lpstr>Démonstration 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SAE24</dc:title>
  <dc:creator>he956</dc:creator>
  <cp:lastModifiedBy>he956</cp:lastModifiedBy>
  <cp:revision>1</cp:revision>
  <dcterms:created xsi:type="dcterms:W3CDTF">2022-06-21T13:26:21Z</dcterms:created>
  <dcterms:modified xsi:type="dcterms:W3CDTF">2022-06-21T15:43:53Z</dcterms:modified>
</cp:coreProperties>
</file>