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前端工具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主讲人：李保锋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Nodepad++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官网不容易在国内打开，可直接在百度中输入：</a:t>
            </a:r>
            <a:r>
              <a:rPr lang="en-US" altLang="zh-CN"/>
              <a:t>nodepadd++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0" y="2330450"/>
            <a:ext cx="7742555" cy="3342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开发工具选择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理论上做前端开发，使用任何一款以上推荐工具都行。</a:t>
            </a:r>
            <a:endParaRPr lang="zh-CN" altLang="en-US"/>
          </a:p>
          <a:p>
            <a:r>
              <a:rPr lang="zh-CN" altLang="en-US"/>
              <a:t>但为了保证在讲课的过程中代码编写、运行效果及代码调试大家一致，强烈推荐大家选择</a:t>
            </a:r>
            <a:r>
              <a:rPr lang="en-US" altLang="zh-CN"/>
              <a:t>Visual Studio Code</a:t>
            </a:r>
            <a:endParaRPr lang="en-US" altLang="zh-CN"/>
          </a:p>
          <a:p>
            <a:r>
              <a:rPr lang="zh-CN" altLang="en-US"/>
              <a:t>前期不建议把所有开发工具都安装上（电脑受不了），以后在知识体系建立以后，可以把其他开发工具也一并试试。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其它提示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/>
              <a:t>以上推荐的前端编码工具，其它工具，在学习的过程中会逐个推荐。</a:t>
            </a:r>
            <a:endParaRPr lang="zh-CN" altLang="en-US"/>
          </a:p>
          <a:p>
            <a:r>
              <a:rPr lang="zh-CN" altLang="en-US"/>
              <a:t>其实开发前端不仅使用以上推荐的工具可行，还可以使用如下工具：</a:t>
            </a:r>
            <a:endParaRPr lang="zh-CN" altLang="en-US"/>
          </a:p>
          <a:p>
            <a:r>
              <a:rPr lang="en-US" altLang="zh-CN"/>
              <a:t>Dreamweaver(</a:t>
            </a:r>
            <a:r>
              <a:rPr lang="zh-CN" altLang="en-US"/>
              <a:t>太老，原来的网页三剑客中的一剑客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Visual Studio 2017</a:t>
            </a:r>
            <a:r>
              <a:rPr lang="zh-CN" altLang="en-US"/>
              <a:t>（太大，杀鸡用牛刀）</a:t>
            </a:r>
            <a:endParaRPr lang="zh-CN" altLang="en-US"/>
          </a:p>
          <a:p>
            <a:r>
              <a:rPr lang="en-US" altLang="zh-CN"/>
              <a:t>Eclipse</a:t>
            </a:r>
            <a:r>
              <a:rPr lang="zh-CN" altLang="en-US"/>
              <a:t>（太大）</a:t>
            </a:r>
            <a:endParaRPr lang="zh-CN" altLang="en-US"/>
          </a:p>
          <a:p>
            <a:r>
              <a:rPr lang="en-US" altLang="zh-CN"/>
              <a:t>......</a:t>
            </a:r>
            <a:endParaRPr lang="en-US" altLang="zh-CN"/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</a:rPr>
              <a:t>注：工具只是为了提高开发效率，想学好前端，关键在于找对方法，干就完了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前端工具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VS Code</a:t>
            </a:r>
            <a:r>
              <a:rPr lang="zh-CN" altLang="en-US"/>
              <a:t>（很新，更新快，已经累积大量开发人员，强烈推荐）</a:t>
            </a:r>
            <a:endParaRPr lang="zh-CN" altLang="en-US"/>
          </a:p>
          <a:p>
            <a:r>
              <a:rPr lang="en-US" altLang="zh-CN"/>
              <a:t>Web Storm</a:t>
            </a:r>
            <a:r>
              <a:rPr lang="zh-CN" altLang="en-US"/>
              <a:t>（相对安装包较大，但功能全</a:t>
            </a:r>
            <a:r>
              <a:rPr lang="zh-CN" altLang="en-US">
                <a:sym typeface="+mn-ea"/>
              </a:rPr>
              <a:t>，推荐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Hbuiler</a:t>
            </a:r>
            <a:r>
              <a:rPr lang="zh-CN" altLang="en-US"/>
              <a:t>（国内开发的，纯中文，代码提示很牛，免安装</a:t>
            </a:r>
            <a:r>
              <a:rPr lang="zh-CN" altLang="en-US">
                <a:sym typeface="+mn-ea"/>
              </a:rPr>
              <a:t>，推荐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Sublime</a:t>
            </a:r>
            <a:r>
              <a:rPr lang="zh-CN" altLang="en-US"/>
              <a:t>（也很强大，有一定的人群）</a:t>
            </a:r>
            <a:endParaRPr lang="zh-CN" altLang="en-US"/>
          </a:p>
          <a:p>
            <a:r>
              <a:rPr lang="en-US" altLang="zh-CN"/>
              <a:t>Atom</a:t>
            </a:r>
            <a:r>
              <a:rPr lang="zh-CN" altLang="en-US">
                <a:sym typeface="+mn-ea"/>
              </a:rPr>
              <a:t>（也很强大，有一定的人群）</a:t>
            </a:r>
            <a:endParaRPr lang="en-US" altLang="zh-CN"/>
          </a:p>
          <a:p>
            <a:r>
              <a:rPr lang="en-US" altLang="zh-CN"/>
              <a:t>Notepad++</a:t>
            </a:r>
            <a:r>
              <a:rPr lang="zh-CN" altLang="en-US">
                <a:sym typeface="+mn-ea"/>
              </a:rPr>
              <a:t>（一般用来替换系统中的</a:t>
            </a:r>
            <a:r>
              <a:rPr lang="en-US" altLang="zh-CN">
                <a:sym typeface="+mn-ea"/>
              </a:rPr>
              <a:t>notepad</a:t>
            </a:r>
            <a:r>
              <a:rPr lang="zh-CN" altLang="en-US">
                <a:sym typeface="+mn-ea"/>
              </a:rPr>
              <a:t>，不建议用作开发工具）</a:t>
            </a:r>
            <a:endParaRPr lang="en-US" altLang="zh-CN"/>
          </a:p>
          <a:p>
            <a:r>
              <a:rPr lang="en-US" altLang="zh-CN"/>
              <a:t>......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VS 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下载地址：https://code.visualstudio.com/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93950"/>
            <a:ext cx="7799070" cy="3933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 Storm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下载地址：http://www.jetbrains.com/webstorm/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680" y="2310130"/>
            <a:ext cx="7430770" cy="39389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 Storm</a:t>
            </a:r>
            <a:r>
              <a:rPr lang="zh-CN" altLang="en-US"/>
              <a:t>破解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参考如下文档：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125" y="2222290"/>
            <a:ext cx="7436232" cy="40896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Hbuiler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下载地址：http://www.dcloud.io/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145" y="2228850"/>
            <a:ext cx="7947025" cy="42532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Sublime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下载地址：http://www.sublimetext.com/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740" y="2301875"/>
            <a:ext cx="5046980" cy="42646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Sublime</a:t>
            </a:r>
            <a:r>
              <a:rPr lang="zh-CN" altLang="en-US"/>
              <a:t>破解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百度输入：</a:t>
            </a:r>
            <a:r>
              <a:rPr lang="en-US" altLang="zh-CN"/>
              <a:t>sublime</a:t>
            </a:r>
            <a:r>
              <a:rPr lang="zh-CN" altLang="en-US"/>
              <a:t>破解，找到合适的参考文档</a:t>
            </a:r>
            <a:endParaRPr lang="zh-CN" altLang="en-US"/>
          </a:p>
          <a:p>
            <a:r>
              <a:rPr lang="zh-CN" altLang="en-US"/>
              <a:t>如：http://www.cnblogs.com/historymemory/p/6679553.html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3485" y="2919095"/>
            <a:ext cx="7723505" cy="31426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Atom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下载地址：https://atom.io/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260" y="2250440"/>
            <a:ext cx="9033510" cy="43808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833</Words>
  <Application>WPS 演示</Application>
  <PresentationFormat>宽屏</PresentationFormat>
  <Paragraphs>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WEB前端工具</vt:lpstr>
      <vt:lpstr>WEB前端工具</vt:lpstr>
      <vt:lpstr>VS Code</vt:lpstr>
      <vt:lpstr>Web Storm</vt:lpstr>
      <vt:lpstr>Web Storm破解</vt:lpstr>
      <vt:lpstr>Hbuiler</vt:lpstr>
      <vt:lpstr>Sublime</vt:lpstr>
      <vt:lpstr>Sublime破解</vt:lpstr>
      <vt:lpstr>Atom</vt:lpstr>
      <vt:lpstr>Nodepad++</vt:lpstr>
      <vt:lpstr>开发工具选择</vt:lpstr>
      <vt:lpstr>其它提示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WEB前端工具</dc:title>
  <dc:creator/>
  <cp:lastModifiedBy>zhaolin</cp:lastModifiedBy>
  <cp:revision>67</cp:revision>
  <dcterms:created xsi:type="dcterms:W3CDTF">2015-05-05T08:02:00Z</dcterms:created>
  <dcterms:modified xsi:type="dcterms:W3CDTF">2021-03-02T01:48:15Z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