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443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6"/>
          <p:cNvSpPr/>
          <p:nvPr/>
        </p:nvSpPr>
        <p:spPr>
          <a:xfrm>
            <a:off x="192024" y="265176"/>
            <a:ext cx="8762287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2" name="직선 연결선(S) 7"/>
          <p:cNvSpPr/>
          <p:nvPr/>
        </p:nvSpPr>
        <p:spPr>
          <a:xfrm>
            <a:off x="453325" y="1196391"/>
            <a:ext cx="8237351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390906" y="448055"/>
            <a:ext cx="5157216" cy="64008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6"/>
          <p:cNvSpPr/>
          <p:nvPr/>
        </p:nvSpPr>
        <p:spPr>
          <a:xfrm>
            <a:off x="192024" y="265176"/>
            <a:ext cx="8762287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5" name="직선 연결선(S) 7"/>
          <p:cNvSpPr/>
          <p:nvPr/>
        </p:nvSpPr>
        <p:spPr>
          <a:xfrm>
            <a:off x="453325" y="1196391"/>
            <a:ext cx="8237351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직사각형 8"/>
          <p:cNvSpPr/>
          <p:nvPr/>
        </p:nvSpPr>
        <p:spPr>
          <a:xfrm>
            <a:off x="191214" y="262784"/>
            <a:ext cx="8762287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7" name="직사각형 9"/>
          <p:cNvSpPr/>
          <p:nvPr/>
        </p:nvSpPr>
        <p:spPr>
          <a:xfrm>
            <a:off x="191213" y="262784"/>
            <a:ext cx="199694" cy="2072645"/>
          </a:xfrm>
          <a:prstGeom prst="rect">
            <a:avLst/>
          </a:prstGeom>
          <a:solidFill>
            <a:srgbClr val="D247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390906" y="1536191"/>
            <a:ext cx="5157216" cy="640082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404622" y="2560320"/>
            <a:ext cx="7084315" cy="397764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404040"/>
                </a:solidFill>
              </a:defRPr>
            </a:lvl1pPr>
            <a:lvl2pPr marL="342900" indent="-342900">
              <a:defRPr sz="1800">
                <a:solidFill>
                  <a:srgbClr val="404040"/>
                </a:solidFill>
              </a:defRPr>
            </a:lvl2pPr>
            <a:lvl3pPr marL="685800" indent="-342900">
              <a:defRPr sz="1800">
                <a:solidFill>
                  <a:srgbClr val="404040"/>
                </a:solidFill>
              </a:defRPr>
            </a:lvl3pPr>
            <a:lvl4pPr marL="1028700" indent="-342900">
              <a:defRPr sz="1800">
                <a:solidFill>
                  <a:srgbClr val="404040"/>
                </a:solidFill>
              </a:defRPr>
            </a:lvl4pPr>
            <a:lvl5pPr marL="1371600" indent="-342900">
              <a:defRPr sz="1800">
                <a:solidFill>
                  <a:srgbClr val="404040"/>
                </a:solidFill>
              </a:defRPr>
            </a:lvl5pPr>
          </a:lstStyle>
          <a:p>
            <a:r>
              <a:t>마스터 텍스트 스타일을 편집하려면 클릭하세요.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직사각형 2"/>
          <p:cNvSpPr/>
          <p:nvPr/>
        </p:nvSpPr>
        <p:spPr>
          <a:xfrm>
            <a:off x="196361" y="732693"/>
            <a:ext cx="194546" cy="160273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6"/>
          <p:cNvSpPr/>
          <p:nvPr/>
        </p:nvSpPr>
        <p:spPr>
          <a:xfrm>
            <a:off x="192024" y="265176"/>
            <a:ext cx="8762287" cy="6332435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" name="직선 연결선(S) 7"/>
          <p:cNvSpPr/>
          <p:nvPr/>
        </p:nvSpPr>
        <p:spPr>
          <a:xfrm>
            <a:off x="453325" y="1196391"/>
            <a:ext cx="8237351" cy="1"/>
          </a:xfrm>
          <a:prstGeom prst="line">
            <a:avLst/>
          </a:prstGeom>
          <a:ln w="25400">
            <a:solidFill>
              <a:srgbClr val="D247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390906" y="448055"/>
            <a:ext cx="5157216" cy="64008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508101" y="6270945"/>
            <a:ext cx="231278" cy="2311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4169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0" marR="0" indent="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1714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5143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8572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12001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15430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18859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2228850" marR="0" indent="-17145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Pct val="100000"/>
        <a:buFontTx/>
        <a:buChar char="•"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2400300" algn="l" defTabSz="685800" rtl="0" latinLnBrk="0">
        <a:lnSpc>
          <a:spcPct val="15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226"/>
          <p:cNvSpPr/>
          <p:nvPr/>
        </p:nvSpPr>
        <p:spPr>
          <a:xfrm>
            <a:off x="4329981" y="3021982"/>
            <a:ext cx="420624" cy="16522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314B62-84E5-0461-D4D6-BD7A672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8310642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 Architect</a:t>
            </a:r>
            <a:r>
              <a:rPr lang="en-US" altLang="ko-KR" dirty="0" smtClean="0"/>
              <a:t>ure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705A5-21DC-CE44-E5CA-580764551564}"/>
              </a:ext>
            </a:extLst>
          </p:cNvPr>
          <p:cNvSpPr txBox="1"/>
          <p:nvPr/>
        </p:nvSpPr>
        <p:spPr>
          <a:xfrm>
            <a:off x="469383" y="1246730"/>
            <a:ext cx="7890389" cy="416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685800">
              <a:spcBef>
                <a:spcPts val="900"/>
              </a:spcBef>
              <a:defRPr sz="14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en-US" dirty="0"/>
              <a:t>Hexagonal Diagram</a:t>
            </a:r>
            <a:endParaRPr dirty="0"/>
          </a:p>
        </p:txBody>
      </p:sp>
      <p:sp>
        <p:nvSpPr>
          <p:cNvPr id="98" name="육각형[H] 5">
            <a:extLst>
              <a:ext uri="{FF2B5EF4-FFF2-40B4-BE49-F238E27FC236}">
                <a16:creationId xmlns:a16="http://schemas.microsoft.com/office/drawing/2014/main" id="{01648467-BB3C-67CB-CC12-AE452A650F05}"/>
              </a:ext>
            </a:extLst>
          </p:cNvPr>
          <p:cNvSpPr/>
          <p:nvPr/>
        </p:nvSpPr>
        <p:spPr>
          <a:xfrm>
            <a:off x="3813644" y="1829564"/>
            <a:ext cx="1453299" cy="1343404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/>
              <a:t>app</a:t>
            </a:r>
            <a:endParaRPr kumimoji="1" lang="ko-KR" altLang="en-US" sz="800" dirty="0"/>
          </a:p>
        </p:txBody>
      </p:sp>
      <p:sp>
        <p:nvSpPr>
          <p:cNvPr id="100" name="육각형[H] 9">
            <a:extLst>
              <a:ext uri="{FF2B5EF4-FFF2-40B4-BE49-F238E27FC236}">
                <a16:creationId xmlns:a16="http://schemas.microsoft.com/office/drawing/2014/main" id="{A9C0959F-7C50-3143-A00C-8301884D46BC}"/>
              </a:ext>
            </a:extLst>
          </p:cNvPr>
          <p:cNvSpPr/>
          <p:nvPr/>
        </p:nvSpPr>
        <p:spPr>
          <a:xfrm>
            <a:off x="4007090" y="2003321"/>
            <a:ext cx="1072809" cy="99184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(8080)</a:t>
            </a:r>
          </a:p>
          <a:p>
            <a:pPr algn="ctr"/>
            <a:r>
              <a:rPr kumimoji="1" lang="en-US" altLang="ko-KR" sz="1050" dirty="0" smtClean="0">
                <a:solidFill>
                  <a:srgbClr val="0000FF"/>
                </a:solidFill>
              </a:rPr>
              <a:t>Spring</a:t>
            </a:r>
          </a:p>
          <a:p>
            <a:pPr algn="ctr"/>
            <a:r>
              <a:rPr kumimoji="1" lang="en-US" altLang="ko-KR" sz="1050" dirty="0" smtClean="0">
                <a:solidFill>
                  <a:srgbClr val="0000FF"/>
                </a:solidFill>
              </a:rPr>
              <a:t>Boot</a:t>
            </a:r>
            <a:endParaRPr kumimoji="1"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10" name="육각형[H] 5">
            <a:extLst>
              <a:ext uri="{FF2B5EF4-FFF2-40B4-BE49-F238E27FC236}">
                <a16:creationId xmlns:a16="http://schemas.microsoft.com/office/drawing/2014/main" id="{01648467-BB3C-67CB-CC12-AE452A650F05}"/>
              </a:ext>
            </a:extLst>
          </p:cNvPr>
          <p:cNvSpPr/>
          <p:nvPr/>
        </p:nvSpPr>
        <p:spPr>
          <a:xfrm>
            <a:off x="701636" y="3893060"/>
            <a:ext cx="1453299" cy="1343404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/>
              <a:t>app</a:t>
            </a:r>
            <a:endParaRPr kumimoji="1" lang="ko-KR" altLang="en-US" sz="800" dirty="0"/>
          </a:p>
        </p:txBody>
      </p:sp>
      <p:sp>
        <p:nvSpPr>
          <p:cNvPr id="114" name="육각형[H] 9">
            <a:extLst>
              <a:ext uri="{FF2B5EF4-FFF2-40B4-BE49-F238E27FC236}">
                <a16:creationId xmlns:a16="http://schemas.microsoft.com/office/drawing/2014/main" id="{A9C0959F-7C50-3143-A00C-8301884D46BC}"/>
              </a:ext>
            </a:extLst>
          </p:cNvPr>
          <p:cNvSpPr/>
          <p:nvPr/>
        </p:nvSpPr>
        <p:spPr>
          <a:xfrm>
            <a:off x="895082" y="4066817"/>
            <a:ext cx="1072809" cy="99184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Front</a:t>
            </a:r>
          </a:p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(4000)</a:t>
            </a:r>
          </a:p>
          <a:p>
            <a:pPr algn="ctr"/>
            <a:r>
              <a:rPr kumimoji="1" lang="en-US" altLang="ko-KR" sz="1050" dirty="0" smtClean="0">
                <a:solidFill>
                  <a:srgbClr val="0000FF"/>
                </a:solidFill>
              </a:rPr>
              <a:t>Vue.js</a:t>
            </a:r>
            <a:endParaRPr kumimoji="1" lang="en-US" altLang="ko-KR" sz="1050" dirty="0" smtClean="0">
              <a:solidFill>
                <a:srgbClr val="0000FF"/>
              </a:solidFill>
            </a:endParaRPr>
          </a:p>
        </p:txBody>
      </p:sp>
      <p:sp>
        <p:nvSpPr>
          <p:cNvPr id="115" name="육각형[H] 5">
            <a:extLst>
              <a:ext uri="{FF2B5EF4-FFF2-40B4-BE49-F238E27FC236}">
                <a16:creationId xmlns:a16="http://schemas.microsoft.com/office/drawing/2014/main" id="{01648467-BB3C-67CB-CC12-AE452A650F05}"/>
              </a:ext>
            </a:extLst>
          </p:cNvPr>
          <p:cNvSpPr/>
          <p:nvPr/>
        </p:nvSpPr>
        <p:spPr>
          <a:xfrm>
            <a:off x="2291466" y="3893060"/>
            <a:ext cx="1453299" cy="1343404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/>
              <a:t>app</a:t>
            </a:r>
            <a:endParaRPr kumimoji="1" lang="ko-KR" altLang="en-US" sz="800" dirty="0"/>
          </a:p>
        </p:txBody>
      </p:sp>
      <p:sp>
        <p:nvSpPr>
          <p:cNvPr id="116" name="육각형[H] 9">
            <a:extLst>
              <a:ext uri="{FF2B5EF4-FFF2-40B4-BE49-F238E27FC236}">
                <a16:creationId xmlns:a16="http://schemas.microsoft.com/office/drawing/2014/main" id="{A9C0959F-7C50-3143-A00C-8301884D46BC}"/>
              </a:ext>
            </a:extLst>
          </p:cNvPr>
          <p:cNvSpPr/>
          <p:nvPr/>
        </p:nvSpPr>
        <p:spPr>
          <a:xfrm>
            <a:off x="2484912" y="4066817"/>
            <a:ext cx="1072809" cy="99184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인증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(8079)</a:t>
            </a:r>
          </a:p>
          <a:p>
            <a:pPr algn="ctr"/>
            <a:r>
              <a:rPr kumimoji="1" lang="en-US" altLang="ko-KR" sz="1050" dirty="0">
                <a:solidFill>
                  <a:srgbClr val="0000FF"/>
                </a:solidFill>
              </a:rPr>
              <a:t>Spring</a:t>
            </a:r>
          </a:p>
          <a:p>
            <a:pPr algn="ctr"/>
            <a:r>
              <a:rPr kumimoji="1" lang="en-US" altLang="ko-KR" sz="1050" dirty="0">
                <a:solidFill>
                  <a:srgbClr val="0000FF"/>
                </a:solidFill>
              </a:rPr>
              <a:t>Boot</a:t>
            </a:r>
            <a:endParaRPr kumimoji="1"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17" name="육각형[H] 5">
            <a:extLst>
              <a:ext uri="{FF2B5EF4-FFF2-40B4-BE49-F238E27FC236}">
                <a16:creationId xmlns:a16="http://schemas.microsoft.com/office/drawing/2014/main" id="{01648467-BB3C-67CB-CC12-AE452A650F05}"/>
              </a:ext>
            </a:extLst>
          </p:cNvPr>
          <p:cNvSpPr/>
          <p:nvPr/>
        </p:nvSpPr>
        <p:spPr>
          <a:xfrm>
            <a:off x="5402681" y="3893060"/>
            <a:ext cx="1453299" cy="1343404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/>
              <a:t>app</a:t>
            </a:r>
            <a:endParaRPr kumimoji="1" lang="ko-KR" altLang="en-US" sz="800" dirty="0"/>
          </a:p>
        </p:txBody>
      </p:sp>
      <p:sp>
        <p:nvSpPr>
          <p:cNvPr id="118" name="육각형[H] 9">
            <a:extLst>
              <a:ext uri="{FF2B5EF4-FFF2-40B4-BE49-F238E27FC236}">
                <a16:creationId xmlns:a16="http://schemas.microsoft.com/office/drawing/2014/main" id="{A9C0959F-7C50-3143-A00C-8301884D46BC}"/>
              </a:ext>
            </a:extLst>
          </p:cNvPr>
          <p:cNvSpPr/>
          <p:nvPr/>
        </p:nvSpPr>
        <p:spPr>
          <a:xfrm>
            <a:off x="5596127" y="4066817"/>
            <a:ext cx="1072809" cy="99184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Report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(8082)</a:t>
            </a:r>
          </a:p>
          <a:p>
            <a:pPr algn="ctr"/>
            <a:r>
              <a:rPr kumimoji="1" lang="en-US" altLang="ko-KR" sz="1050" dirty="0" err="1">
                <a:solidFill>
                  <a:srgbClr val="0000FF"/>
                </a:solidFill>
              </a:rPr>
              <a:t>Birt</a:t>
            </a:r>
            <a:endParaRPr kumimoji="1"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19" name="육각형[H] 5">
            <a:extLst>
              <a:ext uri="{FF2B5EF4-FFF2-40B4-BE49-F238E27FC236}">
                <a16:creationId xmlns:a16="http://schemas.microsoft.com/office/drawing/2014/main" id="{01648467-BB3C-67CB-CC12-AE452A650F05}"/>
              </a:ext>
            </a:extLst>
          </p:cNvPr>
          <p:cNvSpPr/>
          <p:nvPr/>
        </p:nvSpPr>
        <p:spPr>
          <a:xfrm>
            <a:off x="7014181" y="3911348"/>
            <a:ext cx="1453299" cy="1343404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/>
              <a:t>app</a:t>
            </a:r>
            <a:endParaRPr kumimoji="1" lang="ko-KR" altLang="en-US" sz="800" dirty="0"/>
          </a:p>
        </p:txBody>
      </p:sp>
      <p:sp>
        <p:nvSpPr>
          <p:cNvPr id="120" name="육각형[H] 9">
            <a:extLst>
              <a:ext uri="{FF2B5EF4-FFF2-40B4-BE49-F238E27FC236}">
                <a16:creationId xmlns:a16="http://schemas.microsoft.com/office/drawing/2014/main" id="{A9C0959F-7C50-3143-A00C-8301884D46BC}"/>
              </a:ext>
            </a:extLst>
          </p:cNvPr>
          <p:cNvSpPr/>
          <p:nvPr/>
        </p:nvSpPr>
        <p:spPr>
          <a:xfrm>
            <a:off x="7207627" y="4085105"/>
            <a:ext cx="1072809" cy="99184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공통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(8083)</a:t>
            </a:r>
          </a:p>
          <a:p>
            <a:pPr algn="ctr"/>
            <a:r>
              <a:rPr kumimoji="1" lang="en-US" altLang="ko-KR" sz="1050" dirty="0">
                <a:solidFill>
                  <a:srgbClr val="0000FF"/>
                </a:solidFill>
              </a:rPr>
              <a:t>Spring</a:t>
            </a:r>
          </a:p>
          <a:p>
            <a:pPr algn="ctr"/>
            <a:r>
              <a:rPr kumimoji="1" lang="en-US" altLang="ko-KR" sz="1050" dirty="0">
                <a:solidFill>
                  <a:srgbClr val="0000FF"/>
                </a:solidFill>
              </a:rPr>
              <a:t>Boot</a:t>
            </a:r>
            <a:endParaRPr kumimoji="1"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73D426-8C87-985F-E2DA-8A978FCE14BF}"/>
              </a:ext>
            </a:extLst>
          </p:cNvPr>
          <p:cNvSpPr/>
          <p:nvPr/>
        </p:nvSpPr>
        <p:spPr>
          <a:xfrm>
            <a:off x="2808784" y="3750737"/>
            <a:ext cx="418662" cy="2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600" dirty="0"/>
              <a:t>REST Adaptor</a:t>
            </a:r>
            <a:r>
              <a:rPr kumimoji="1" lang="ko-KR" altLang="en-US" sz="600" dirty="0"/>
              <a:t> 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473D426-8C87-985F-E2DA-8A978FCE14BF}"/>
              </a:ext>
            </a:extLst>
          </p:cNvPr>
          <p:cNvSpPr/>
          <p:nvPr/>
        </p:nvSpPr>
        <p:spPr>
          <a:xfrm>
            <a:off x="5919999" y="3750737"/>
            <a:ext cx="418662" cy="2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600" dirty="0"/>
              <a:t>REST Adaptor</a:t>
            </a:r>
            <a:r>
              <a:rPr kumimoji="1" lang="ko-KR" altLang="en-US" sz="600" dirty="0"/>
              <a:t> 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473D426-8C87-985F-E2DA-8A978FCE14BF}"/>
              </a:ext>
            </a:extLst>
          </p:cNvPr>
          <p:cNvSpPr/>
          <p:nvPr/>
        </p:nvSpPr>
        <p:spPr>
          <a:xfrm>
            <a:off x="7531499" y="3752434"/>
            <a:ext cx="418662" cy="2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600" dirty="0" smtClean="0"/>
              <a:t>Http </a:t>
            </a:r>
            <a:r>
              <a:rPr kumimoji="1" lang="en-US" altLang="ko-KR" sz="600" dirty="0"/>
              <a:t>Adaptor</a:t>
            </a:r>
            <a:r>
              <a:rPr kumimoji="1" lang="ko-KR" altLang="en-US" sz="600" dirty="0"/>
              <a:t> 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473D426-8C87-985F-E2DA-8A978FCE14BF}"/>
              </a:ext>
            </a:extLst>
          </p:cNvPr>
          <p:cNvSpPr/>
          <p:nvPr/>
        </p:nvSpPr>
        <p:spPr>
          <a:xfrm>
            <a:off x="1249934" y="3752434"/>
            <a:ext cx="418662" cy="2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600" dirty="0" smtClean="0"/>
              <a:t>Http </a:t>
            </a:r>
            <a:r>
              <a:rPr kumimoji="1" lang="en-US" altLang="ko-KR" sz="600" dirty="0"/>
              <a:t>Adaptor</a:t>
            </a:r>
            <a:r>
              <a:rPr kumimoji="1" lang="ko-KR" altLang="en-US" sz="600" dirty="0"/>
              <a:t> </a:t>
            </a:r>
          </a:p>
        </p:txBody>
      </p:sp>
      <p:pic>
        <p:nvPicPr>
          <p:cNvPr id="135" name="그림 1068" descr="그림 10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57" y="2130445"/>
            <a:ext cx="644500" cy="73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Computer Icon Vector Art, Icons, and Graphics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75" y="1920444"/>
            <a:ext cx="1170432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1.daumcdn.net/cfile/tistory/99CF3B495B6909820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63" y="2176476"/>
            <a:ext cx="746267" cy="4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직선 화살표 연결선 1070"/>
          <p:cNvSpPr/>
          <p:nvPr/>
        </p:nvSpPr>
        <p:spPr>
          <a:xfrm>
            <a:off x="3020289" y="2346627"/>
            <a:ext cx="807468" cy="1"/>
          </a:xfrm>
          <a:prstGeom prst="line">
            <a:avLst/>
          </a:prstGeom>
          <a:ln w="635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TextBox 1072"/>
          <p:cNvSpPr txBox="1"/>
          <p:nvPr/>
        </p:nvSpPr>
        <p:spPr>
          <a:xfrm>
            <a:off x="2970403" y="2111090"/>
            <a:ext cx="898183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" b="1"/>
            </a:lvl1pPr>
          </a:lstStyle>
          <a:p>
            <a:r>
              <a:rPr dirty="0"/>
              <a:t>Request</a:t>
            </a:r>
          </a:p>
        </p:txBody>
      </p:sp>
      <p:sp>
        <p:nvSpPr>
          <p:cNvPr id="142" name="직선 화살표 연결선 1073"/>
          <p:cNvSpPr/>
          <p:nvPr/>
        </p:nvSpPr>
        <p:spPr>
          <a:xfrm flipH="1">
            <a:off x="3027674" y="2618772"/>
            <a:ext cx="786698" cy="3414"/>
          </a:xfrm>
          <a:prstGeom prst="line">
            <a:avLst/>
          </a:prstGeom>
          <a:ln w="635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TextBox 1079"/>
          <p:cNvSpPr txBox="1"/>
          <p:nvPr/>
        </p:nvSpPr>
        <p:spPr>
          <a:xfrm>
            <a:off x="2990477" y="2708955"/>
            <a:ext cx="898183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" b="1"/>
            </a:lvl1pPr>
          </a:lstStyle>
          <a:p>
            <a:r>
              <a:rPr dirty="0"/>
              <a:t>Reply</a:t>
            </a:r>
          </a:p>
        </p:txBody>
      </p:sp>
      <p:sp>
        <p:nvSpPr>
          <p:cNvPr id="144" name="원통[C] 67">
            <a:extLst>
              <a:ext uri="{FF2B5EF4-FFF2-40B4-BE49-F238E27FC236}">
                <a16:creationId xmlns:a16="http://schemas.microsoft.com/office/drawing/2014/main" id="{C1EA8173-CD80-60F0-8DEF-D0EE9A659E3C}"/>
              </a:ext>
            </a:extLst>
          </p:cNvPr>
          <p:cNvSpPr/>
          <p:nvPr/>
        </p:nvSpPr>
        <p:spPr>
          <a:xfrm>
            <a:off x="4792189" y="5795970"/>
            <a:ext cx="1285753" cy="513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 smtClean="0"/>
              <a:t>MSSQL</a:t>
            </a:r>
          </a:p>
          <a:p>
            <a:pPr algn="ctr"/>
            <a:r>
              <a:rPr kumimoji="1" lang="en-US" altLang="ko-KR" sz="800" dirty="0" smtClean="0"/>
              <a:t>(LPR/FRS)</a:t>
            </a:r>
            <a:endParaRPr kumimoji="1" lang="ko-KR" altLang="en-US" sz="8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>
            <a:off x="5919999" y="5139051"/>
            <a:ext cx="427419" cy="194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900" dirty="0"/>
              <a:t>JNDI</a:t>
            </a:r>
            <a:endParaRPr kumimoji="1" lang="ko-KR" altLang="en-US" sz="9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>
            <a:off x="2833694" y="5139051"/>
            <a:ext cx="427419" cy="194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900"/>
              <a:t>JPA</a:t>
            </a:r>
            <a:endParaRPr kumimoji="1" lang="ko-KR" altLang="en-US" sz="9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>
            <a:off x="7531499" y="5164068"/>
            <a:ext cx="427419" cy="194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900" dirty="0" smtClean="0"/>
              <a:t>JNDI</a:t>
            </a:r>
            <a:endParaRPr kumimoji="1"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 rot="17849392">
            <a:off x="8080679" y="4836805"/>
            <a:ext cx="568895" cy="194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900" dirty="0" err="1" smtClean="0"/>
              <a:t>MyBatis</a:t>
            </a:r>
            <a:endParaRPr kumimoji="1" lang="ko-KR" altLang="en-US" sz="900" dirty="0"/>
          </a:p>
        </p:txBody>
      </p:sp>
      <p:cxnSp>
        <p:nvCxnSpPr>
          <p:cNvPr id="151" name="직선 화살표 연결선 133">
            <a:extLst>
              <a:ext uri="{FF2B5EF4-FFF2-40B4-BE49-F238E27FC236}">
                <a16:creationId xmlns:a16="http://schemas.microsoft.com/office/drawing/2014/main" id="{981C9C5F-9746-A419-B669-6CFD05DA7649}"/>
              </a:ext>
            </a:extLst>
          </p:cNvPr>
          <p:cNvCxnSpPr>
            <a:cxnSpLocks/>
            <a:stCxn id="146" idx="2"/>
            <a:endCxn id="144" idx="1"/>
          </p:cNvCxnSpPr>
          <p:nvPr/>
        </p:nvCxnSpPr>
        <p:spPr>
          <a:xfrm rot="16200000" flipH="1">
            <a:off x="4010189" y="4371092"/>
            <a:ext cx="462093" cy="23876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33">
            <a:extLst>
              <a:ext uri="{FF2B5EF4-FFF2-40B4-BE49-F238E27FC236}">
                <a16:creationId xmlns:a16="http://schemas.microsoft.com/office/drawing/2014/main" id="{981C9C5F-9746-A419-B669-6CFD05DA7649}"/>
              </a:ext>
            </a:extLst>
          </p:cNvPr>
          <p:cNvCxnSpPr>
            <a:cxnSpLocks/>
            <a:stCxn id="145" idx="2"/>
            <a:endCxn id="144" idx="1"/>
          </p:cNvCxnSpPr>
          <p:nvPr/>
        </p:nvCxnSpPr>
        <p:spPr>
          <a:xfrm rot="5400000">
            <a:off x="5553342" y="5215602"/>
            <a:ext cx="462093" cy="6986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33">
            <a:extLst>
              <a:ext uri="{FF2B5EF4-FFF2-40B4-BE49-F238E27FC236}">
                <a16:creationId xmlns:a16="http://schemas.microsoft.com/office/drawing/2014/main" id="{981C9C5F-9746-A419-B669-6CFD05DA7649}"/>
              </a:ext>
            </a:extLst>
          </p:cNvPr>
          <p:cNvCxnSpPr>
            <a:cxnSpLocks/>
            <a:stCxn id="150" idx="2"/>
            <a:endCxn id="144" idx="1"/>
          </p:cNvCxnSpPr>
          <p:nvPr/>
        </p:nvCxnSpPr>
        <p:spPr>
          <a:xfrm flipH="1">
            <a:off x="5435066" y="4979183"/>
            <a:ext cx="3016475" cy="816787"/>
          </a:xfrm>
          <a:prstGeom prst="bentConnector4">
            <a:avLst>
              <a:gd name="adj1" fmla="val -7578"/>
              <a:gd name="adj2" fmla="val 73362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33">
            <a:extLst>
              <a:ext uri="{FF2B5EF4-FFF2-40B4-BE49-F238E27FC236}">
                <a16:creationId xmlns:a16="http://schemas.microsoft.com/office/drawing/2014/main" id="{981C9C5F-9746-A419-B669-6CFD05DA7649}"/>
              </a:ext>
            </a:extLst>
          </p:cNvPr>
          <p:cNvCxnSpPr>
            <a:cxnSpLocks/>
            <a:stCxn id="147" idx="2"/>
            <a:endCxn id="144" idx="1"/>
          </p:cNvCxnSpPr>
          <p:nvPr/>
        </p:nvCxnSpPr>
        <p:spPr>
          <a:xfrm rot="5400000">
            <a:off x="6371600" y="4422361"/>
            <a:ext cx="437076" cy="23101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27" idx="2"/>
            <a:endCxn id="133" idx="0"/>
          </p:cNvCxnSpPr>
          <p:nvPr/>
        </p:nvCxnSpPr>
        <p:spPr>
          <a:xfrm rot="5400000">
            <a:off x="2717167" y="1929308"/>
            <a:ext cx="565224" cy="308102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꺾인 연결선 155"/>
          <p:cNvCxnSpPr>
            <a:stCxn id="227" idx="2"/>
            <a:endCxn id="121" idx="0"/>
          </p:cNvCxnSpPr>
          <p:nvPr/>
        </p:nvCxnSpPr>
        <p:spPr>
          <a:xfrm rot="5400000">
            <a:off x="3497441" y="2707884"/>
            <a:ext cx="563527" cy="152217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꺾인 연결선 156"/>
          <p:cNvCxnSpPr>
            <a:stCxn id="227" idx="2"/>
            <a:endCxn id="122" idx="0"/>
          </p:cNvCxnSpPr>
          <p:nvPr/>
        </p:nvCxnSpPr>
        <p:spPr>
          <a:xfrm rot="16200000" flipH="1">
            <a:off x="5053048" y="2674454"/>
            <a:ext cx="563527" cy="158903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꺾인 연결선 158"/>
          <p:cNvCxnSpPr>
            <a:stCxn id="227" idx="2"/>
            <a:endCxn id="123" idx="0"/>
          </p:cNvCxnSpPr>
          <p:nvPr/>
        </p:nvCxnSpPr>
        <p:spPr>
          <a:xfrm rot="16200000" flipH="1">
            <a:off x="5857949" y="1869553"/>
            <a:ext cx="565224" cy="320053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 rot="3715994">
            <a:off x="7998795" y="4168415"/>
            <a:ext cx="732660" cy="16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 smtClean="0"/>
              <a:t>GIS Interface</a:t>
            </a:r>
            <a:endParaRPr kumimoji="1" lang="ko-KR" altLang="en-US" sz="800" dirty="0"/>
          </a:p>
        </p:txBody>
      </p:sp>
      <p:pic>
        <p:nvPicPr>
          <p:cNvPr id="1034" name="Picture 10" descr="GIS Server Service Platform Svg Png Icon Free Download (#331155) -  OnlineWebFonts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9" y="1779010"/>
            <a:ext cx="1020991" cy="10209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" name="꺾인 연결선 169"/>
          <p:cNvCxnSpPr>
            <a:stCxn id="1034" idx="2"/>
            <a:endCxn id="163" idx="0"/>
          </p:cNvCxnSpPr>
          <p:nvPr/>
        </p:nvCxnSpPr>
        <p:spPr>
          <a:xfrm rot="16200000" flipH="1">
            <a:off x="7533965" y="3308030"/>
            <a:ext cx="1412263" cy="396203"/>
          </a:xfrm>
          <a:prstGeom prst="bentConnector4">
            <a:avLst>
              <a:gd name="adj1" fmla="val 48448"/>
              <a:gd name="adj2" fmla="val 174017"/>
            </a:avLst>
          </a:prstGeom>
          <a:noFill/>
          <a:ln w="25400" cap="flat">
            <a:solidFill>
              <a:srgbClr val="FFC000"/>
            </a:solidFill>
            <a:prstDash val="dashDot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육각형[H] 5">
            <a:extLst>
              <a:ext uri="{FF2B5EF4-FFF2-40B4-BE49-F238E27FC236}">
                <a16:creationId xmlns:a16="http://schemas.microsoft.com/office/drawing/2014/main" id="{01648467-BB3C-67CB-CC12-AE452A650F05}"/>
              </a:ext>
            </a:extLst>
          </p:cNvPr>
          <p:cNvSpPr/>
          <p:nvPr/>
        </p:nvSpPr>
        <p:spPr>
          <a:xfrm>
            <a:off x="3835156" y="3888639"/>
            <a:ext cx="1453299" cy="1343404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800" dirty="0"/>
              <a:t>app</a:t>
            </a:r>
            <a:endParaRPr kumimoji="1" lang="ko-KR" altLang="en-US" sz="800" dirty="0"/>
          </a:p>
        </p:txBody>
      </p:sp>
      <p:sp>
        <p:nvSpPr>
          <p:cNvPr id="179" name="육각형[H] 9">
            <a:extLst>
              <a:ext uri="{FF2B5EF4-FFF2-40B4-BE49-F238E27FC236}">
                <a16:creationId xmlns:a16="http://schemas.microsoft.com/office/drawing/2014/main" id="{A9C0959F-7C50-3143-A00C-8301884D46BC}"/>
              </a:ext>
            </a:extLst>
          </p:cNvPr>
          <p:cNvSpPr/>
          <p:nvPr/>
        </p:nvSpPr>
        <p:spPr>
          <a:xfrm>
            <a:off x="4028602" y="4062396"/>
            <a:ext cx="1072809" cy="99184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FRS/LPR</a:t>
            </a:r>
            <a:endParaRPr kumimoji="1"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(8081)</a:t>
            </a:r>
          </a:p>
          <a:p>
            <a:pPr algn="ctr"/>
            <a:r>
              <a:rPr kumimoji="1" lang="en-US" altLang="ko-KR" sz="1050" dirty="0">
                <a:solidFill>
                  <a:srgbClr val="0000FF"/>
                </a:solidFill>
              </a:rPr>
              <a:t>Spring</a:t>
            </a:r>
          </a:p>
          <a:p>
            <a:pPr algn="ctr"/>
            <a:r>
              <a:rPr kumimoji="1" lang="en-US" altLang="ko-KR" sz="1050" dirty="0">
                <a:solidFill>
                  <a:srgbClr val="0000FF"/>
                </a:solidFill>
              </a:rPr>
              <a:t>Boot</a:t>
            </a:r>
            <a:endParaRPr kumimoji="1"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473D426-8C87-985F-E2DA-8A978FCE14BF}"/>
              </a:ext>
            </a:extLst>
          </p:cNvPr>
          <p:cNvSpPr/>
          <p:nvPr/>
        </p:nvSpPr>
        <p:spPr>
          <a:xfrm>
            <a:off x="4352474" y="3746316"/>
            <a:ext cx="418662" cy="2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600" dirty="0"/>
              <a:t>REST Adaptor</a:t>
            </a:r>
            <a:r>
              <a:rPr kumimoji="1" lang="ko-KR" altLang="en-US" sz="600" dirty="0"/>
              <a:t> 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>
            <a:off x="4352474" y="5134630"/>
            <a:ext cx="427419" cy="194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900" dirty="0"/>
              <a:t>JPA</a:t>
            </a:r>
            <a:endParaRPr kumimoji="1"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F431183-1B76-DC77-6149-3ABDC7AE8A9B}"/>
              </a:ext>
            </a:extLst>
          </p:cNvPr>
          <p:cNvSpPr/>
          <p:nvPr/>
        </p:nvSpPr>
        <p:spPr>
          <a:xfrm rot="17849392">
            <a:off x="4865427" y="4818517"/>
            <a:ext cx="568895" cy="194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kumimoji="1" lang="en-US" altLang="ko-KR" sz="900" dirty="0" err="1" smtClean="0"/>
              <a:t>MyBatis</a:t>
            </a:r>
            <a:endParaRPr kumimoji="1" lang="ko-KR" altLang="en-US" sz="900" dirty="0"/>
          </a:p>
        </p:txBody>
      </p:sp>
      <p:cxnSp>
        <p:nvCxnSpPr>
          <p:cNvPr id="193" name="직선 화살표 연결선 133">
            <a:extLst>
              <a:ext uri="{FF2B5EF4-FFF2-40B4-BE49-F238E27FC236}">
                <a16:creationId xmlns:a16="http://schemas.microsoft.com/office/drawing/2014/main" id="{981C9C5F-9746-A419-B669-6CFD05DA7649}"/>
              </a:ext>
            </a:extLst>
          </p:cNvPr>
          <p:cNvCxnSpPr>
            <a:cxnSpLocks/>
            <a:stCxn id="144" idx="1"/>
            <a:endCxn id="181" idx="2"/>
          </p:cNvCxnSpPr>
          <p:nvPr/>
        </p:nvCxnSpPr>
        <p:spPr>
          <a:xfrm rot="16200000" flipV="1">
            <a:off x="4767368" y="5128272"/>
            <a:ext cx="466514" cy="868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133">
            <a:extLst>
              <a:ext uri="{FF2B5EF4-FFF2-40B4-BE49-F238E27FC236}">
                <a16:creationId xmlns:a16="http://schemas.microsoft.com/office/drawing/2014/main" id="{981C9C5F-9746-A419-B669-6CFD05DA7649}"/>
              </a:ext>
            </a:extLst>
          </p:cNvPr>
          <p:cNvCxnSpPr>
            <a:cxnSpLocks/>
            <a:stCxn id="144" idx="1"/>
            <a:endCxn id="182" idx="2"/>
          </p:cNvCxnSpPr>
          <p:nvPr/>
        </p:nvCxnSpPr>
        <p:spPr>
          <a:xfrm rot="16200000" flipV="1">
            <a:off x="4918141" y="5279044"/>
            <a:ext cx="835075" cy="19877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내용 개체 틀 2">
            <a:extLst>
              <a:ext uri="{FF2B5EF4-FFF2-40B4-BE49-F238E27FC236}">
                <a16:creationId xmlns:a16="http://schemas.microsoft.com/office/drawing/2014/main" id="{6F9705A5-21DC-CE44-E5CA-580764551564}"/>
              </a:ext>
            </a:extLst>
          </p:cNvPr>
          <p:cNvSpPr txBox="1"/>
          <p:nvPr/>
        </p:nvSpPr>
        <p:spPr>
          <a:xfrm>
            <a:off x="493040" y="6309360"/>
            <a:ext cx="7890389" cy="253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defTabSz="685800">
              <a:spcBef>
                <a:spcPts val="900"/>
              </a:spcBef>
              <a:defRPr sz="14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en-US" sz="1100" dirty="0" smtClean="0"/>
              <a:t>* Architecture</a:t>
            </a:r>
            <a:r>
              <a:rPr lang="ko-KR" altLang="en-US" sz="1100" dirty="0" smtClean="0"/>
              <a:t>는 설계 및 </a:t>
            </a:r>
            <a:r>
              <a:rPr lang="ko-KR" altLang="en-US" sz="1100" dirty="0" err="1" smtClean="0"/>
              <a:t>개발시</a:t>
            </a:r>
            <a:r>
              <a:rPr lang="ko-KR" altLang="en-US" sz="1100" dirty="0" smtClean="0"/>
              <a:t> 변경될 수 있음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806823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elcomeDoc">
  <a:themeElements>
    <a:clrScheme name="WelcomeDo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lcomeDoc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WelcomeDo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elcomeDoc">
  <a:themeElements>
    <a:clrScheme name="WelcomeDo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lcomeDoc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WelcomeDo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</Words>
  <Application>Microsoft Office PowerPoint</Application>
  <PresentationFormat>화면 슬라이드 쇼(4:3)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</vt:lpstr>
      <vt:lpstr>WelcomeDoc</vt:lpstr>
      <vt:lpstr>Application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Mid. Workshop 발표자료</dc:title>
  <dc:creator>Yoordi</dc:creator>
  <cp:lastModifiedBy>Windows 사용자</cp:lastModifiedBy>
  <cp:revision>24</cp:revision>
  <dcterms:modified xsi:type="dcterms:W3CDTF">2023-09-05T07:16:49Z</dcterms:modified>
</cp:coreProperties>
</file>