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59" r:id="rId4"/>
    <p:sldId id="261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139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5397" userDrawn="1">
          <p15:clr>
            <a:srgbClr val="A4A3A4"/>
          </p15:clr>
        </p15:guide>
        <p15:guide id="6" orient="horz" pos="40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8" y="108"/>
      </p:cViewPr>
      <p:guideLst>
        <p:guide orient="horz" pos="2183"/>
        <p:guide pos="2880"/>
        <p:guide orient="horz" pos="1139"/>
        <p:guide pos="385"/>
        <p:guide pos="5397"/>
        <p:guide orient="horz" pos="4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AF9B-BA30-43B4-B71B-353405B3079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F3AF-641D-466A-B24B-042ED0BA1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0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AF9B-BA30-43B4-B71B-353405B3079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F3AF-641D-466A-B24B-042ED0BA1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58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AF9B-BA30-43B4-B71B-353405B3079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F3AF-641D-466A-B24B-042ED0BA1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58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AF9B-BA30-43B4-B71B-353405B3079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F3AF-641D-466A-B24B-042ED0BA1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3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AF9B-BA30-43B4-B71B-353405B3079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F3AF-641D-466A-B24B-042ED0BA1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8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AF9B-BA30-43B4-B71B-353405B3079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F3AF-641D-466A-B24B-042ED0BA1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69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AF9B-BA30-43B4-B71B-353405B3079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F3AF-641D-466A-B24B-042ED0BA1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9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AF9B-BA30-43B4-B71B-353405B3079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F3AF-641D-466A-B24B-042ED0BA1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7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AF9B-BA30-43B4-B71B-353405B3079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F3AF-641D-466A-B24B-042ED0BA1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5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AF9B-BA30-43B4-B71B-353405B3079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F3AF-641D-466A-B24B-042ED0BA1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9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AF9B-BA30-43B4-B71B-353405B3079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F3AF-641D-466A-B24B-042ED0BA1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91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AF9B-BA30-43B4-B71B-353405B3079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AF3AF-641D-466A-B24B-042ED0BA1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0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SKIMS Application </a:t>
            </a:r>
            <a:r>
              <a:rPr lang="ko-KR" altLang="en-US" dirty="0" smtClean="0"/>
              <a:t>개발 </a:t>
            </a:r>
            <a:r>
              <a:rPr lang="ko-KR" altLang="en-US" dirty="0" smtClean="0"/>
              <a:t>표준</a:t>
            </a:r>
            <a:endParaRPr lang="ko-KR" altLang="en-US" dirty="0"/>
          </a:p>
        </p:txBody>
      </p:sp>
      <p:pic>
        <p:nvPicPr>
          <p:cNvPr id="1026" name="Picture 2" descr="Method/ Comput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922" y="2446734"/>
            <a:ext cx="1620000" cy="98226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노트북 아이콘 작업 벡터, 벡터 노트북 아이콘 작업, 컴퓨터, 데스크 PNG, 일러스트 및 벡터 에 대한 무료 다운로드 - Png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40193"/>
            <a:ext cx="1304925" cy="114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ring Boot] 스프링부트 실행하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2446735"/>
            <a:ext cx="1620000" cy="98226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ySQL 강좌 : 제 1강 - 소개 및 설치 - YUN DAE HE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093" y="2469355"/>
            <a:ext cx="1620000" cy="95964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SSQL Database Serve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895" y="3436143"/>
            <a:ext cx="1620000" cy="94146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Oracle] SQL 날짜 함수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093" y="4391025"/>
            <a:ext cx="1620000" cy="8858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22922" y="2186866"/>
            <a:ext cx="16200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  <a:lvl2pPr marL="266700" lvl="1" indent="-85725">
              <a:buFont typeface="Arial" panose="020B0604020202020204" pitchFamily="34" charset="0"/>
              <a:buChar char="•"/>
              <a:defRPr sz="1050"/>
            </a:lvl2pPr>
          </a:lstStyle>
          <a:p>
            <a:pPr algn="ctr"/>
            <a:r>
              <a:rPr lang="en-US" altLang="ko-KR" sz="1200" b="1" dirty="0"/>
              <a:t>UI(Front-End)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57725" y="2186278"/>
            <a:ext cx="162476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/>
            </a:lvl1pPr>
            <a:lvl2pPr marL="266700" lvl="1" indent="-85725">
              <a:buFont typeface="Arial" panose="020B0604020202020204" pitchFamily="34" charset="0"/>
              <a:buChar char="•"/>
              <a:defRPr sz="1050"/>
            </a:lvl2pPr>
          </a:lstStyle>
          <a:p>
            <a:r>
              <a:rPr lang="en-US" altLang="ko-KR" sz="1200" dirty="0"/>
              <a:t>WAS(Back-End)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836371" y="2199695"/>
            <a:ext cx="1629524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/>
            </a:lvl1pPr>
            <a:lvl2pPr marL="266700" lvl="1" indent="-85725">
              <a:buFont typeface="Arial" panose="020B0604020202020204" pitchFamily="34" charset="0"/>
              <a:buChar char="•"/>
              <a:defRPr sz="1050"/>
            </a:lvl2pPr>
          </a:lstStyle>
          <a:p>
            <a:r>
              <a:rPr lang="en-US" altLang="ko-KR" sz="1200" dirty="0"/>
              <a:t>DB(Polyglot)</a:t>
            </a:r>
            <a:endParaRPr lang="ko-KR" altLang="en-US" sz="1200" dirty="0"/>
          </a:p>
        </p:txBody>
      </p:sp>
      <p:sp>
        <p:nvSpPr>
          <p:cNvPr id="8" name="왼쪽/오른쪽 화살표 7"/>
          <p:cNvSpPr/>
          <p:nvPr/>
        </p:nvSpPr>
        <p:spPr>
          <a:xfrm>
            <a:off x="1933575" y="2743200"/>
            <a:ext cx="489347" cy="238125"/>
          </a:xfrm>
          <a:prstGeom prst="leftRightArrow">
            <a:avLst>
              <a:gd name="adj1" fmla="val 50000"/>
              <a:gd name="adj2" fmla="val 80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3" name="왼쪽/오른쪽 화살표 22"/>
          <p:cNvSpPr/>
          <p:nvPr/>
        </p:nvSpPr>
        <p:spPr>
          <a:xfrm>
            <a:off x="4082653" y="2743200"/>
            <a:ext cx="489347" cy="238125"/>
          </a:xfrm>
          <a:prstGeom prst="leftRightArrow">
            <a:avLst>
              <a:gd name="adj1" fmla="val 50000"/>
              <a:gd name="adj2" fmla="val 80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4" name="왼쪽/오른쪽 화살표 23"/>
          <p:cNvSpPr/>
          <p:nvPr/>
        </p:nvSpPr>
        <p:spPr>
          <a:xfrm>
            <a:off x="6325350" y="2749153"/>
            <a:ext cx="489347" cy="238125"/>
          </a:xfrm>
          <a:prstGeom prst="leftRightArrow">
            <a:avLst>
              <a:gd name="adj1" fmla="val 50000"/>
              <a:gd name="adj2" fmla="val 80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8" name="TextBox 27"/>
          <p:cNvSpPr txBox="1"/>
          <p:nvPr/>
        </p:nvSpPr>
        <p:spPr>
          <a:xfrm>
            <a:off x="628650" y="2155772"/>
            <a:ext cx="1304925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  <a:lvl2pPr marL="266700" lvl="1" indent="-85725">
              <a:buFont typeface="Arial" panose="020B0604020202020204" pitchFamily="34" charset="0"/>
              <a:buChar char="•"/>
              <a:defRPr sz="1050"/>
            </a:lvl2pPr>
          </a:lstStyle>
          <a:p>
            <a:pPr algn="ctr"/>
            <a:r>
              <a:rPr lang="ko-KR" altLang="en-US" sz="1200" b="1" dirty="0"/>
              <a:t>사용</a:t>
            </a:r>
            <a:r>
              <a:rPr lang="ko-KR" altLang="en-US" sz="1200" b="1" dirty="0"/>
              <a:t>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240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SKIMS Application </a:t>
            </a:r>
            <a:r>
              <a:rPr lang="en-US" altLang="ko-KR" dirty="0" smtClean="0"/>
              <a:t>Layer </a:t>
            </a:r>
            <a:r>
              <a:rPr lang="ko-KR" altLang="en-US" dirty="0" smtClean="0"/>
              <a:t>간 </a:t>
            </a:r>
            <a:r>
              <a:rPr lang="ko-KR" altLang="en-US" dirty="0" smtClean="0"/>
              <a:t>표준</a:t>
            </a:r>
            <a:endParaRPr lang="ko-KR" altLang="en-US" dirty="0"/>
          </a:p>
        </p:txBody>
      </p:sp>
      <p:pic>
        <p:nvPicPr>
          <p:cNvPr id="1026" name="Picture 2" descr="Method/ Comput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22" y="2446734"/>
            <a:ext cx="1620000" cy="98226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ring Boot] 스프링부트 실행하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8" y="2446735"/>
            <a:ext cx="1620000" cy="98226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ySQL 강좌 : 제 1강 - 소개 및 설치 - YUN DAE H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18" y="2469355"/>
            <a:ext cx="1620000" cy="95964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SSQL Database Serv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620" y="3436143"/>
            <a:ext cx="1620000" cy="94146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Oracle] SQL 날짜 함수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18" y="4391025"/>
            <a:ext cx="1620000" cy="8858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08422" y="2186866"/>
            <a:ext cx="16200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  <a:lvl2pPr marL="266700" lvl="1" indent="-85725">
              <a:buFont typeface="Arial" panose="020B0604020202020204" pitchFamily="34" charset="0"/>
              <a:buChar char="•"/>
              <a:defRPr sz="1050"/>
            </a:lvl2pPr>
          </a:lstStyle>
          <a:p>
            <a:pPr algn="ctr"/>
            <a:r>
              <a:rPr lang="en-US" altLang="ko-KR" sz="1200" b="1" dirty="0"/>
              <a:t>UI(Front-End)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00475" y="2186278"/>
            <a:ext cx="162476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/>
            </a:lvl1pPr>
            <a:lvl2pPr marL="266700" lvl="1" indent="-85725">
              <a:buFont typeface="Arial" panose="020B0604020202020204" pitchFamily="34" charset="0"/>
              <a:buChar char="•"/>
              <a:defRPr sz="1050"/>
            </a:lvl2pPr>
          </a:lstStyle>
          <a:p>
            <a:r>
              <a:rPr lang="en-US" altLang="ko-KR" sz="1200" dirty="0"/>
              <a:t>WAS(Back-End)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922096" y="2199695"/>
            <a:ext cx="1629524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/>
            </a:lvl1pPr>
            <a:lvl2pPr marL="266700" lvl="1" indent="-85725">
              <a:buFont typeface="Arial" panose="020B0604020202020204" pitchFamily="34" charset="0"/>
              <a:buChar char="•"/>
              <a:defRPr sz="1050"/>
            </a:lvl2pPr>
          </a:lstStyle>
          <a:p>
            <a:r>
              <a:rPr lang="en-US" altLang="ko-KR" sz="1200" dirty="0"/>
              <a:t>DB(Polyglot)</a:t>
            </a:r>
            <a:endParaRPr lang="ko-KR" altLang="en-US" sz="1200" dirty="0"/>
          </a:p>
        </p:txBody>
      </p:sp>
      <p:sp>
        <p:nvSpPr>
          <p:cNvPr id="23" name="왼쪽/오른쪽 화살표 22"/>
          <p:cNvSpPr/>
          <p:nvPr/>
        </p:nvSpPr>
        <p:spPr>
          <a:xfrm>
            <a:off x="2380809" y="2609850"/>
            <a:ext cx="1381566" cy="638175"/>
          </a:xfrm>
          <a:prstGeom prst="leftRightArrow">
            <a:avLst>
              <a:gd name="adj1" fmla="val 50000"/>
              <a:gd name="adj2" fmla="val 80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2622705" y="2799770"/>
            <a:ext cx="94917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  <a:lvl2pPr marL="266700" lvl="1" indent="-85725">
              <a:buFont typeface="Arial" panose="020B0604020202020204" pitchFamily="34" charset="0"/>
              <a:buChar char="•"/>
              <a:defRPr sz="1050"/>
            </a:lvl2pPr>
          </a:lstStyle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Restful API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왼쪽/오른쪽 화살표 19"/>
          <p:cNvSpPr/>
          <p:nvPr/>
        </p:nvSpPr>
        <p:spPr>
          <a:xfrm>
            <a:off x="5501438" y="2583068"/>
            <a:ext cx="1381566" cy="638175"/>
          </a:xfrm>
          <a:prstGeom prst="leftRightArrow">
            <a:avLst>
              <a:gd name="adj1" fmla="val 50000"/>
              <a:gd name="adj2" fmla="val 80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5715000" y="2763463"/>
            <a:ext cx="11680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  <a:lvl2pPr marL="266700" lvl="1" indent="-85725">
              <a:buFont typeface="Arial" panose="020B0604020202020204" pitchFamily="34" charset="0"/>
              <a:buChar char="•"/>
              <a:defRPr sz="1050"/>
            </a:lvl2pPr>
          </a:lstStyle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JPA / </a:t>
            </a:r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</a:rPr>
              <a:t>Mybatis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SKIMS Project </a:t>
            </a:r>
            <a:r>
              <a:rPr lang="ko-KR" altLang="en-US" dirty="0" smtClean="0"/>
              <a:t>디렉토리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SKIMS(SK Insurance Micro Service)</a:t>
            </a:r>
          </a:p>
          <a:p>
            <a:pPr marL="0" indent="0">
              <a:buNone/>
            </a:pPr>
            <a:r>
              <a:rPr lang="en-US" altLang="ko-KR" sz="1600" dirty="0" smtClean="0"/>
              <a:t>├─java</a:t>
            </a:r>
          </a:p>
          <a:p>
            <a:pPr marL="0" indent="0">
              <a:buNone/>
            </a:pPr>
            <a:r>
              <a:rPr lang="en-US" altLang="ko-KR" sz="1600" dirty="0" smtClean="0"/>
              <a:t>     └─com</a:t>
            </a:r>
          </a:p>
          <a:p>
            <a:pPr marL="0" indent="0">
              <a:buNone/>
            </a:pPr>
            <a:r>
              <a:rPr lang="en-US" altLang="ko-KR" sz="1600" dirty="0" smtClean="0"/>
              <a:t>        └─skims</a:t>
            </a:r>
          </a:p>
          <a:p>
            <a:pPr marL="0" indent="0">
              <a:buNone/>
            </a:pPr>
            <a:r>
              <a:rPr lang="en-US" altLang="ko-KR" sz="1600" dirty="0" smtClean="0"/>
              <a:t>            ├─</a:t>
            </a:r>
            <a:r>
              <a:rPr lang="en-US" altLang="ko-KR" sz="1600" dirty="0" err="1" smtClean="0"/>
              <a:t>config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            │  └─</a:t>
            </a:r>
            <a:r>
              <a:rPr lang="en-US" altLang="ko-KR" sz="1600" dirty="0" err="1" smtClean="0"/>
              <a:t>kafka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비동기 메시지 처리를 위한 </a:t>
            </a:r>
            <a:r>
              <a:rPr lang="en-US" altLang="ko-KR" sz="1600" dirty="0" smtClean="0"/>
              <a:t>Kafka</a:t>
            </a:r>
          </a:p>
          <a:p>
            <a:pPr marL="0" indent="0">
              <a:buNone/>
            </a:pPr>
            <a:r>
              <a:rPr lang="en-US" altLang="ko-KR" sz="1600" dirty="0" smtClean="0"/>
              <a:t>            ├─controller : UI</a:t>
            </a:r>
            <a:r>
              <a:rPr lang="ko-KR" altLang="en-US" sz="1600" dirty="0" smtClean="0"/>
              <a:t>에서 호출할 </a:t>
            </a:r>
            <a:r>
              <a:rPr lang="en-US" altLang="ko-KR" sz="1600" dirty="0" smtClean="0"/>
              <a:t>back-end </a:t>
            </a:r>
            <a:r>
              <a:rPr lang="ko-KR" altLang="en-US" sz="1600" dirty="0" smtClean="0"/>
              <a:t>서비스를 위한 디렉토리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           ├─service : Controller</a:t>
            </a:r>
            <a:r>
              <a:rPr lang="ko-KR" altLang="en-US" sz="1600" dirty="0" smtClean="0"/>
              <a:t>에서 처리할 서비스를 위한 디렉토리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           ├─domain : JPA Entity(Table)</a:t>
            </a:r>
            <a:r>
              <a:rPr lang="ko-KR" altLang="en-US" sz="1600" dirty="0" smtClean="0"/>
              <a:t>를 위한 디렉토리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           ├─</a:t>
            </a:r>
            <a:r>
              <a:rPr lang="en-US" altLang="ko-KR" sz="1600" dirty="0" err="1" smtClean="0"/>
              <a:t>dto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controller/service</a:t>
            </a:r>
            <a:r>
              <a:rPr lang="ko-KR" altLang="en-US" sz="1600" dirty="0" smtClean="0"/>
              <a:t>에서 사용할 </a:t>
            </a:r>
            <a:r>
              <a:rPr lang="en-US" altLang="ko-KR" sz="1600" dirty="0" smtClean="0"/>
              <a:t>Data transfer object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위한 디렉토리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           ├─mapper : </a:t>
            </a:r>
            <a:r>
              <a:rPr lang="en-US" altLang="ko-KR" sz="1600" dirty="0" err="1" smtClean="0"/>
              <a:t>mybatis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이용한 </a:t>
            </a:r>
            <a:r>
              <a:rPr lang="ko-KR" altLang="en-US" sz="1600" dirty="0" err="1" smtClean="0"/>
              <a:t>복합쿼리를</a:t>
            </a:r>
            <a:r>
              <a:rPr lang="ko-KR" altLang="en-US" sz="1600" dirty="0" smtClean="0"/>
              <a:t> 위한 디렉토리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            └─repository</a:t>
            </a:r>
          </a:p>
        </p:txBody>
      </p:sp>
    </p:spTree>
    <p:extLst>
      <p:ext uri="{BB962C8B-B14F-4D97-AF65-F5344CB8AC3E}">
        <p14:creationId xmlns:p14="http://schemas.microsoft.com/office/powerpoint/2010/main" val="24803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DDL</a:t>
            </a:r>
            <a:r>
              <a:rPr lang="ko-KR" altLang="en-US" dirty="0"/>
              <a:t>로 소스 자동 생성</a:t>
            </a:r>
            <a:r>
              <a:rPr lang="en-US" altLang="ko-KR" dirty="0"/>
              <a:t> </a:t>
            </a:r>
            <a:r>
              <a:rPr lang="ko-KR" altLang="en-US" dirty="0"/>
              <a:t>적용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4003288"/>
            <a:ext cx="1640606" cy="11758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439" y="3363208"/>
            <a:ext cx="1992754" cy="11758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440" y="4655513"/>
            <a:ext cx="1992753" cy="11489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018" y="3363208"/>
            <a:ext cx="1191947" cy="28313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4352" y="4191169"/>
            <a:ext cx="1967043" cy="1175861"/>
          </a:xfrm>
          <a:prstGeom prst="rect">
            <a:avLst/>
          </a:prstGeom>
        </p:spPr>
      </p:pic>
      <p:cxnSp>
        <p:nvCxnSpPr>
          <p:cNvPr id="9" name="꺾인 연결선 8"/>
          <p:cNvCxnSpPr>
            <a:stCxn id="4" idx="3"/>
            <a:endCxn id="6" idx="1"/>
          </p:cNvCxnSpPr>
          <p:nvPr/>
        </p:nvCxnSpPr>
        <p:spPr>
          <a:xfrm>
            <a:off x="2269256" y="4591219"/>
            <a:ext cx="448184" cy="6387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4" idx="3"/>
            <a:endCxn id="5" idx="1"/>
          </p:cNvCxnSpPr>
          <p:nvPr/>
        </p:nvCxnSpPr>
        <p:spPr>
          <a:xfrm flipV="1">
            <a:off x="2269257" y="3951139"/>
            <a:ext cx="448183" cy="640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" idx="3"/>
            <a:endCxn id="7" idx="1"/>
          </p:cNvCxnSpPr>
          <p:nvPr/>
        </p:nvCxnSpPr>
        <p:spPr>
          <a:xfrm>
            <a:off x="4710193" y="3951139"/>
            <a:ext cx="356825" cy="8277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6" idx="3"/>
            <a:endCxn id="7" idx="1"/>
          </p:cNvCxnSpPr>
          <p:nvPr/>
        </p:nvCxnSpPr>
        <p:spPr>
          <a:xfrm flipV="1">
            <a:off x="4710193" y="4778893"/>
            <a:ext cx="356825" cy="451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" idx="3"/>
            <a:endCxn id="8" idx="1"/>
          </p:cNvCxnSpPr>
          <p:nvPr/>
        </p:nvCxnSpPr>
        <p:spPr>
          <a:xfrm>
            <a:off x="6258964" y="4778893"/>
            <a:ext cx="265388" cy="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8650" y="1836123"/>
            <a:ext cx="2330786" cy="1077218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  <a:lvl2pPr marL="266700" lvl="1" indent="-85725">
              <a:buFont typeface="Arial" panose="020B0604020202020204" pitchFamily="34" charset="0"/>
              <a:buChar char="•"/>
              <a:defRPr sz="1050"/>
            </a:lvl2pPr>
          </a:lstStyle>
          <a:p>
            <a:pPr marL="269875" indent="-269875"/>
            <a:r>
              <a:rPr lang="en-US" altLang="ko-KR" sz="1600" dirty="0">
                <a:solidFill>
                  <a:schemeClr val="bg1"/>
                </a:solidFill>
              </a:rPr>
              <a:t>1) DDL</a:t>
            </a:r>
            <a:r>
              <a:rPr lang="ko-KR" altLang="en-US" sz="1600" dirty="0">
                <a:solidFill>
                  <a:schemeClr val="bg1"/>
                </a:solidFill>
              </a:rPr>
              <a:t>로 </a:t>
            </a:r>
            <a:r>
              <a:rPr lang="en-US" altLang="ko-KR" sz="1600" dirty="0">
                <a:solidFill>
                  <a:schemeClr val="bg1"/>
                </a:solidFill>
              </a:rPr>
              <a:t>JAVA </a:t>
            </a:r>
            <a:r>
              <a:rPr lang="ko-KR" altLang="en-US" sz="1600" dirty="0" err="1">
                <a:solidFill>
                  <a:schemeClr val="bg1"/>
                </a:solidFill>
              </a:rPr>
              <a:t>소스생성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/>
            <a:r>
              <a:rPr lang="en-US" altLang="ko-KR" sz="1600" dirty="0">
                <a:solidFill>
                  <a:schemeClr val="bg1"/>
                </a:solidFill>
              </a:rPr>
              <a:t>Input : SQL DDL</a:t>
            </a:r>
          </a:p>
          <a:p>
            <a:pPr lvl="1"/>
            <a:r>
              <a:rPr lang="en-US" altLang="ko-KR" sz="1600" dirty="0">
                <a:solidFill>
                  <a:schemeClr val="bg1"/>
                </a:solidFill>
              </a:rPr>
              <a:t>Output : Entity java, Repository java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6607" y="1825358"/>
            <a:ext cx="2330786" cy="1077218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69875" indent="-269875"/>
            <a:lvl2pPr marL="266700" lvl="1" indent="-85725">
              <a:buFont typeface="Arial" panose="020B0604020202020204" pitchFamily="34" charset="0"/>
              <a:buChar char="•"/>
            </a:lvl2pPr>
          </a:lstStyle>
          <a:p>
            <a:r>
              <a:rPr lang="en-US" altLang="ko-KR" sz="1600" dirty="0">
                <a:solidFill>
                  <a:schemeClr val="bg1"/>
                </a:solidFill>
              </a:rPr>
              <a:t>2) Project </a:t>
            </a:r>
            <a:r>
              <a:rPr lang="ko-KR" altLang="en-US" sz="1600" dirty="0">
                <a:solidFill>
                  <a:schemeClr val="bg1"/>
                </a:solidFill>
              </a:rPr>
              <a:t>반영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/>
            <a:r>
              <a:rPr lang="en-US" altLang="ko-KR" sz="1600" dirty="0">
                <a:solidFill>
                  <a:schemeClr val="bg1"/>
                </a:solidFill>
              </a:rPr>
              <a:t>Domain : Entity.java</a:t>
            </a:r>
          </a:p>
          <a:p>
            <a:pPr lvl="1"/>
            <a:r>
              <a:rPr lang="en-US" altLang="ko-KR" sz="1600" dirty="0">
                <a:solidFill>
                  <a:schemeClr val="bg1"/>
                </a:solidFill>
              </a:rPr>
              <a:t>Repository : EntityRepository.java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6328" y="1807753"/>
            <a:ext cx="2330786" cy="1077218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69875" indent="-269875"/>
            <a:lvl2pPr marL="266700" lvl="1" indent="-85725">
              <a:buFont typeface="Arial" panose="020B0604020202020204" pitchFamily="34" charset="0"/>
              <a:buChar char="•"/>
            </a:lvl2pPr>
          </a:lstStyle>
          <a:p>
            <a:r>
              <a:rPr lang="en-US" altLang="ko-KR" sz="1600" dirty="0">
                <a:solidFill>
                  <a:schemeClr val="bg1"/>
                </a:solidFill>
              </a:rPr>
              <a:t>3) Application  </a:t>
            </a:r>
            <a:r>
              <a:rPr lang="ko-KR" altLang="en-US" sz="1600" dirty="0">
                <a:solidFill>
                  <a:schemeClr val="bg1"/>
                </a:solidFill>
              </a:rPr>
              <a:t>수행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/>
            <a:r>
              <a:rPr lang="en-US" altLang="ko-KR" sz="1600" dirty="0">
                <a:solidFill>
                  <a:schemeClr val="bg1"/>
                </a:solidFill>
              </a:rPr>
              <a:t>Restful API</a:t>
            </a:r>
            <a:r>
              <a:rPr lang="ko-KR" altLang="en-US" sz="1600" dirty="0">
                <a:solidFill>
                  <a:schemeClr val="bg1"/>
                </a:solidFill>
              </a:rPr>
              <a:t>를 통해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/>
            <a:r>
              <a:rPr lang="en-US" altLang="ko-KR" sz="1600" dirty="0">
                <a:solidFill>
                  <a:schemeClr val="bg1"/>
                </a:solidFill>
              </a:rPr>
              <a:t>Insert / Search / Update / Delete </a:t>
            </a:r>
            <a:r>
              <a:rPr lang="ko-KR" altLang="en-US" sz="1600" dirty="0">
                <a:solidFill>
                  <a:schemeClr val="bg1"/>
                </a:solidFill>
              </a:rPr>
              <a:t>제공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061577" y="2194934"/>
            <a:ext cx="242888" cy="2571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5857875" y="2194934"/>
            <a:ext cx="242888" cy="2571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DDL</a:t>
            </a:r>
            <a:r>
              <a:rPr lang="ko-KR" altLang="en-US" dirty="0"/>
              <a:t>로 소스 자동 생성</a:t>
            </a:r>
            <a:r>
              <a:rPr lang="en-US" altLang="ko-KR" dirty="0"/>
              <a:t> </a:t>
            </a:r>
            <a:r>
              <a:rPr lang="ko-KR" altLang="en-US" dirty="0"/>
              <a:t>적용 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808163"/>
            <a:ext cx="7939089" cy="46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DDL</a:t>
            </a:r>
            <a:r>
              <a:rPr lang="ko-KR" altLang="en-US" dirty="0"/>
              <a:t>로 소스 자동 생성</a:t>
            </a:r>
            <a:r>
              <a:rPr lang="en-US" altLang="ko-KR" dirty="0"/>
              <a:t> </a:t>
            </a:r>
            <a:r>
              <a:rPr lang="ko-KR" altLang="en-US" dirty="0"/>
              <a:t>적용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08163"/>
            <a:ext cx="7270024" cy="4148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641" y="2891033"/>
            <a:ext cx="4971098" cy="352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DDL</a:t>
            </a:r>
            <a:r>
              <a:rPr lang="ko-KR" altLang="en-US" dirty="0"/>
              <a:t>로 소스 자동 생성</a:t>
            </a:r>
            <a:r>
              <a:rPr lang="en-US" altLang="ko-KR" dirty="0"/>
              <a:t> </a:t>
            </a:r>
            <a:r>
              <a:rPr lang="ko-KR" altLang="en-US" dirty="0"/>
              <a:t>적용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1808163"/>
            <a:ext cx="2349681" cy="46085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386" y="1808163"/>
            <a:ext cx="518935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1426</TotalTime>
  <Words>181</Words>
  <Application>Microsoft Office PowerPoint</Application>
  <PresentationFormat>화면 슬라이드 쇼(4:3)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SKIMS Application 개발 표준</vt:lpstr>
      <vt:lpstr>SKIMS Application Layer 간 표준</vt:lpstr>
      <vt:lpstr>SKIMS Project 디렉토리 구조</vt:lpstr>
      <vt:lpstr>DDL로 소스 자동 생성 적용 </vt:lpstr>
      <vt:lpstr>DDL로 소스 자동 생성 적용 </vt:lpstr>
      <vt:lpstr>DDL로 소스 자동 생성 적용 </vt:lpstr>
      <vt:lpstr>DDL로 소스 자동 생성 적용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821038202438</dc:creator>
  <cp:lastModifiedBy>821038202438</cp:lastModifiedBy>
  <cp:revision>16</cp:revision>
  <dcterms:created xsi:type="dcterms:W3CDTF">2022-06-19T08:24:08Z</dcterms:created>
  <dcterms:modified xsi:type="dcterms:W3CDTF">2022-06-20T08:11:00Z</dcterms:modified>
</cp:coreProperties>
</file>