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1C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27C5-4593-40C7-9409-EA67487A7B3C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426E-E6BC-47C0-A8AA-575E0FF565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15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27C5-4593-40C7-9409-EA67487A7B3C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426E-E6BC-47C0-A8AA-575E0FF565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49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27C5-4593-40C7-9409-EA67487A7B3C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426E-E6BC-47C0-A8AA-575E0FF565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52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27C5-4593-40C7-9409-EA67487A7B3C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426E-E6BC-47C0-A8AA-575E0FF565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03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27C5-4593-40C7-9409-EA67487A7B3C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426E-E6BC-47C0-A8AA-575E0FF565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74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27C5-4593-40C7-9409-EA67487A7B3C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426E-E6BC-47C0-A8AA-575E0FF565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62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27C5-4593-40C7-9409-EA67487A7B3C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426E-E6BC-47C0-A8AA-575E0FF565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64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27C5-4593-40C7-9409-EA67487A7B3C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426E-E6BC-47C0-A8AA-575E0FF565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91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27C5-4593-40C7-9409-EA67487A7B3C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426E-E6BC-47C0-A8AA-575E0FF565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4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27C5-4593-40C7-9409-EA67487A7B3C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426E-E6BC-47C0-A8AA-575E0FF565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03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27C5-4593-40C7-9409-EA67487A7B3C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426E-E6BC-47C0-A8AA-575E0FF565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08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427C5-4593-40C7-9409-EA67487A7B3C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F426E-E6BC-47C0-A8AA-575E0FF565F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-1995325415,&quot;Placement&quot;:&quot;Header&quot;}"/>
          <p:cNvSpPr txBox="1"/>
          <p:nvPr userDrawn="1"/>
        </p:nvSpPr>
        <p:spPr>
          <a:xfrm>
            <a:off x="0" y="0"/>
            <a:ext cx="1681718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200" smtClean="0">
                <a:solidFill>
                  <a:srgbClr val="0000FF"/>
                </a:solidFill>
                <a:latin typeface="Calibri" panose="020F0502020204030204" pitchFamily="34" charset="0"/>
              </a:rPr>
              <a:t>Classification: Limited</a:t>
            </a:r>
            <a:endParaRPr lang="en-GB" sz="120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21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5" y="953702"/>
            <a:ext cx="686664" cy="6866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6" y="1796092"/>
            <a:ext cx="686664" cy="6866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6" y="3483680"/>
            <a:ext cx="686664" cy="6866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6" y="2635674"/>
            <a:ext cx="686664" cy="6866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6" y="4537140"/>
            <a:ext cx="686664" cy="6866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5" y="110376"/>
            <a:ext cx="686664" cy="686664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09755" y="109440"/>
            <a:ext cx="3438000" cy="687600"/>
          </a:xfrm>
          <a:prstGeom prst="roundRect">
            <a:avLst>
              <a:gd name="adj" fmla="val 50000"/>
            </a:avLst>
          </a:prstGeom>
          <a:noFill/>
          <a:ln w="50800">
            <a:solidFill>
              <a:srgbClr val="8A1C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GB" sz="2800" dirty="0" smtClean="0">
                <a:solidFill>
                  <a:srgbClr val="8A1C69"/>
                </a:solidFill>
                <a:latin typeface="+mj-lt"/>
              </a:rPr>
              <a:t>CLOVA</a:t>
            </a:r>
            <a:endParaRPr lang="en-GB" sz="2800" dirty="0">
              <a:solidFill>
                <a:srgbClr val="8A1C69"/>
              </a:solidFill>
              <a:latin typeface="+mj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9755" y="953702"/>
            <a:ext cx="3438000" cy="687600"/>
          </a:xfrm>
          <a:prstGeom prst="roundRect">
            <a:avLst>
              <a:gd name="adj" fmla="val 50000"/>
            </a:avLst>
          </a:prstGeom>
          <a:noFill/>
          <a:ln w="50800">
            <a:solidFill>
              <a:srgbClr val="8A1C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GB" sz="2800" dirty="0" err="1" smtClean="0">
                <a:solidFill>
                  <a:srgbClr val="8A1C69"/>
                </a:solidFill>
                <a:latin typeface="+mj-lt"/>
              </a:rPr>
              <a:t>ObservePoint</a:t>
            </a:r>
            <a:endParaRPr lang="en-GB" sz="2800" dirty="0">
              <a:solidFill>
                <a:srgbClr val="8A1C69"/>
              </a:solidFill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58796" y="1797028"/>
            <a:ext cx="3438000" cy="687600"/>
          </a:xfrm>
          <a:prstGeom prst="roundRect">
            <a:avLst>
              <a:gd name="adj" fmla="val 50000"/>
            </a:avLst>
          </a:prstGeom>
          <a:noFill/>
          <a:ln w="50800">
            <a:solidFill>
              <a:srgbClr val="8A1C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GB" sz="2800" dirty="0" smtClean="0">
                <a:solidFill>
                  <a:srgbClr val="8A1C69"/>
                </a:solidFill>
                <a:latin typeface="+mj-lt"/>
              </a:rPr>
              <a:t>Analytics</a:t>
            </a:r>
            <a:endParaRPr lang="en-GB" sz="2800" dirty="0">
              <a:solidFill>
                <a:srgbClr val="8A1C69"/>
              </a:solidFill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8796" y="2637546"/>
            <a:ext cx="3438000" cy="687600"/>
          </a:xfrm>
          <a:prstGeom prst="roundRect">
            <a:avLst>
              <a:gd name="adj" fmla="val 50000"/>
            </a:avLst>
          </a:prstGeom>
          <a:noFill/>
          <a:ln w="50800">
            <a:solidFill>
              <a:srgbClr val="8A1C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GB" sz="2800" dirty="0" smtClean="0">
                <a:solidFill>
                  <a:srgbClr val="8A1C69"/>
                </a:solidFill>
                <a:latin typeface="+mj-lt"/>
              </a:rPr>
              <a:t>Privacy Manager</a:t>
            </a:r>
            <a:endParaRPr lang="en-GB" sz="2800" dirty="0">
              <a:solidFill>
                <a:srgbClr val="8A1C69"/>
              </a:solidFill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58796" y="3482744"/>
            <a:ext cx="3438000" cy="687600"/>
          </a:xfrm>
          <a:prstGeom prst="roundRect">
            <a:avLst>
              <a:gd name="adj" fmla="val 50000"/>
            </a:avLst>
          </a:prstGeom>
          <a:noFill/>
          <a:ln w="50800">
            <a:solidFill>
              <a:srgbClr val="8A1C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GB" sz="2800" dirty="0" smtClean="0">
                <a:solidFill>
                  <a:srgbClr val="8A1C69"/>
                </a:solidFill>
                <a:latin typeface="+mj-lt"/>
              </a:rPr>
              <a:t>Tealium IQ</a:t>
            </a:r>
            <a:endParaRPr lang="en-GB" sz="2800" dirty="0">
              <a:solidFill>
                <a:srgbClr val="8A1C69"/>
              </a:solidFill>
              <a:latin typeface="+mj-l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7593" y="50869"/>
            <a:ext cx="3487214" cy="80474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7593" y="894663"/>
            <a:ext cx="3487214" cy="80474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47593" y="1738457"/>
            <a:ext cx="3487214" cy="80474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47593" y="2576635"/>
            <a:ext cx="3487214" cy="80474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47593" y="3414813"/>
            <a:ext cx="3487214" cy="80474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005" y="899022"/>
            <a:ext cx="686664" cy="68666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46" y="1741412"/>
            <a:ext cx="686664" cy="68666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46" y="3429000"/>
            <a:ext cx="686664" cy="68666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46" y="2580994"/>
            <a:ext cx="686664" cy="68666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005" y="55696"/>
            <a:ext cx="686664" cy="68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1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6777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Lloyds Banking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Webley, James (Digital Platform Evolution, Group Transformation)</dc:creator>
  <cp:lastModifiedBy>Webley, James (Digital Platform Evolution, Group Transformation)</cp:lastModifiedBy>
  <cp:revision>4</cp:revision>
  <dcterms:created xsi:type="dcterms:W3CDTF">2020-06-05T07:21:36Z</dcterms:created>
  <dcterms:modified xsi:type="dcterms:W3CDTF">2020-06-10T00:19:15Z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bc792f8-6d75-423a-9981-629281829092_Enabled">
    <vt:lpwstr>True</vt:lpwstr>
  </property>
  <property fmtid="{D5CDD505-2E9C-101B-9397-08002B2CF9AE}" pid="3" name="MSIP_Label_7bc792f8-6d75-423a-9981-629281829092_SiteId">
    <vt:lpwstr>3ded2960-214a-46ff-8cf4-611f125e2398</vt:lpwstr>
  </property>
  <property fmtid="{D5CDD505-2E9C-101B-9397-08002B2CF9AE}" pid="4" name="MSIP_Label_7bc792f8-6d75-423a-9981-629281829092_Owner">
    <vt:lpwstr>James.Webley@lloydsbanking.com</vt:lpwstr>
  </property>
  <property fmtid="{D5CDD505-2E9C-101B-9397-08002B2CF9AE}" pid="5" name="MSIP_Label_7bc792f8-6d75-423a-9981-629281829092_SetDate">
    <vt:lpwstr>2020-06-10T00:18:50.0867824Z</vt:lpwstr>
  </property>
  <property fmtid="{D5CDD505-2E9C-101B-9397-08002B2CF9AE}" pid="6" name="MSIP_Label_7bc792f8-6d75-423a-9981-629281829092_Name">
    <vt:lpwstr>Limited</vt:lpwstr>
  </property>
  <property fmtid="{D5CDD505-2E9C-101B-9397-08002B2CF9AE}" pid="7" name="MSIP_Label_7bc792f8-6d75-423a-9981-629281829092_Application">
    <vt:lpwstr>Microsoft Azure Information Protection</vt:lpwstr>
  </property>
  <property fmtid="{D5CDD505-2E9C-101B-9397-08002B2CF9AE}" pid="8" name="MSIP_Label_7bc792f8-6d75-423a-9981-629281829092_ActionId">
    <vt:lpwstr>318cde02-3a09-4688-8992-17292af37dee</vt:lpwstr>
  </property>
  <property fmtid="{D5CDD505-2E9C-101B-9397-08002B2CF9AE}" pid="9" name="MSIP_Label_7bc792f8-6d75-423a-9981-629281829092_Extended_MSFT_Method">
    <vt:lpwstr>Manual</vt:lpwstr>
  </property>
  <property fmtid="{D5CDD505-2E9C-101B-9397-08002B2CF9AE}" pid="10" name="Sensitivity">
    <vt:lpwstr>Limited</vt:lpwstr>
  </property>
</Properties>
</file>