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6" r:id="rId14"/>
    <p:sldId id="267" r:id="rId15"/>
    <p:sldId id="272" r:id="rId16"/>
    <p:sldId id="271" r:id="rId17"/>
    <p:sldId id="270" r:id="rId18"/>
    <p:sldId id="273" r:id="rId19"/>
    <p:sldId id="268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C2B0D-64B7-41EF-AFA1-79465A74A02B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FB1-93BB-4F60-8B21-ED42E4B70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65986-B50F-43D2-4BCD-2A06E8C31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F42CB4-5C6B-ACAF-6C83-EFC345F1F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3C52D-296F-0ABD-B7D6-E12C2084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59D8C-2188-1063-8EEF-F31A53E2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D0809-4001-AA64-5BAD-4EBEB669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5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0F800-D6F0-B188-EF58-AAE94F7E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738DA-7D3B-05A3-3DD8-0EF65971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4BFCC-15CC-5FE0-673E-3151D71E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3C65C-D799-72FD-0A67-903EF794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E83BD-6029-212F-D041-F10B0B5C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BB40AA-05BA-8EC5-50DD-68FC4F756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96452-CFD0-B5BE-B1D2-C95F58F2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BF94F-265D-8DCA-710C-1193ADC4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DFEB7-8AD6-86BA-D867-1B93733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721AD-1826-508C-C409-F129F83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342D7-7FA1-CD7F-DCF4-6C0F650D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1A8CB-6B22-0019-1FA8-37F629D0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CC6C6-C3A0-87F5-66CB-EE0A6406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2C750-7CCE-EE6A-AA57-021EC4CD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FEAF5-AE1F-F091-2DA5-99485425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9E817-DBDD-7692-3B2A-DBF66BAB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1D79A-028B-B0AB-C414-4400DB96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50D04-77F7-400B-5DF4-44005E46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BC5B7-3F04-6DEE-0E17-32808794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11B56-43BE-D1F7-7F58-6A309F6B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B29D2-9098-4242-F961-A678DA0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F73E0-E200-4B99-8C2E-F642F622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45B8E-86A7-4B20-209C-8E632C72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6613A-CF9E-CCDA-8FD3-52F9B7C3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5B14-D396-D527-F4AA-D78C1191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62A1C-51E1-9894-FD68-E23E6983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F5696-2936-41DC-F1EF-B8C23C33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8F19A-A4EB-B184-1582-B6B9AB4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B87FCF-4DD2-B9D2-392C-E070E8B6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60E4-2A67-ED0E-ACD7-421D9F06A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72DB5-7226-EB5C-9909-34C9C3002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EE6DD0-E3C1-7608-4609-48C98499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8CFAF-A9BF-7575-D60B-412B1F16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92E692-B245-F6A1-7CE8-FB44DB39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1EB7-C3C8-23E6-35AF-3999FD4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C2BBF-3B1A-2BB3-D827-6CBA8994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C714D9-CE1F-D9F0-187D-C6B02C07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48F45-A5A5-31B4-8225-6394DB77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71356-038E-CDD2-B5D3-09924B3D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27648-981F-0A62-8659-A210A7A9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574C38-6CDE-74A0-72E0-3384D95A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A1180-3733-014F-4653-B14907B8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40AFB-02CA-93CE-93C0-3A6270EA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F4AD9-FDD0-C9AE-B190-306940760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39430-E918-CFB4-72CA-AC10E9EC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ABC92-6650-E53F-43C7-5DE56FD0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81C8B-60E2-E23C-1C2E-E2162C1C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0EAEC-FDE4-C123-3C27-9261599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7DAF1-2684-7581-E895-EE3D371B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BD085-23E5-62D9-E4D8-C6E319BF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9E3E3-EFC2-5B00-6A99-FF0A1B2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EC1A6-E99F-EEF4-32DD-E99EAC7B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D214B-E10F-4D89-8DF9-E491CB4F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8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0EFA2-A6FD-E13A-A1C3-0B9B8196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19940-BC95-FD77-5737-CDE0F1FB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8948A-6509-E789-1527-2B18AB655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4697-F67C-46CB-B2CF-45A49FB3EC49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B213A-CB8F-F257-B11F-6E772D299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1E497-AD21-9090-23FC-7480F68A7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3282-38AD-42E6-9C26-B23105B89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82665-B4AE-B541-BB2A-0DD517154827}"/>
              </a:ext>
            </a:extLst>
          </p:cNvPr>
          <p:cNvSpPr txBox="1"/>
          <p:nvPr/>
        </p:nvSpPr>
        <p:spPr>
          <a:xfrm>
            <a:off x="423333" y="973666"/>
            <a:ext cx="111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목차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개발배경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사용방법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Operation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Issue?</a:t>
            </a:r>
          </a:p>
          <a:p>
            <a:pPr marL="857250" lvl="1" indent="-400050">
              <a:buFont typeface="+mj-lt"/>
              <a:buAutoNum type="arabicPeriod"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00050">
              <a:buFont typeface="+mj-lt"/>
              <a:buAutoNum type="arabicPeriod"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</a:t>
            </a:r>
          </a:p>
          <a:p>
            <a:pPr lvl="1"/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실행화면 업데이트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추가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perforce release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후 경로 추가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guide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그림추가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링크추가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jtag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은 디폴트로 </a:t>
            </a:r>
            <a:r>
              <a:rPr lang="ko-KR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가져가도록 추가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AutoNum type="arabicPeriod"/>
            </a:pP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3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CE55-001D-CCFE-791D-B9195B49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BB3F6E-B53F-FCFB-57FC-3D2EBAE9BBC6}"/>
              </a:ext>
            </a:extLst>
          </p:cNvPr>
          <p:cNvSpPr txBox="1"/>
          <p:nvPr/>
        </p:nvSpPr>
        <p:spPr>
          <a:xfrm>
            <a:off x="5557019" y="671099"/>
            <a:ext cx="65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Repeat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벡터에서 반복되는 패턴이 나올 때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로 묶는 최소 반복횟수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DEV Step</a:t>
            </a: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Export directory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생성된 벡터를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하여 관리할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지정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최종벡터 생성 시 추가 정보입력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여기서 입력한 정보는 전체 벡터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 적용됨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7C9609-318C-A768-0A5C-979E36FC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703823"/>
            <a:ext cx="5301488" cy="45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1A4A4-E22D-8535-CE82-61F9C6BE1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68BD0-F696-7708-DACC-5ED9E9550A13}"/>
              </a:ext>
            </a:extLst>
          </p:cNvPr>
          <p:cNvSpPr txBox="1"/>
          <p:nvPr/>
        </p:nvSpPr>
        <p:spPr>
          <a:xfrm>
            <a:off x="414867" y="330200"/>
            <a:ext cx="1170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C</a:t>
            </a:r>
          </a:p>
          <a:p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CFG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를 작성한 뒤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를 생성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CFG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/$IP/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run_list.txt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의 순서에 맞게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실행함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7BE9E-B065-CA8F-9A89-F80F0A55A0B8}"/>
              </a:ext>
            </a:extLst>
          </p:cNvPr>
          <p:cNvSpPr txBox="1"/>
          <p:nvPr/>
        </p:nvSpPr>
        <p:spPr>
          <a:xfrm>
            <a:off x="482599" y="5114485"/>
            <a:ext cx="917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EDS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생성하는 작업공간을 입력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실행할 수 있는 위치로 지정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Target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지정하고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“Next”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버튼 클릭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여러 개의 모드 선택가능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24B867-6135-1649-6098-DB6A671E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547910"/>
            <a:ext cx="4436534" cy="32721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F65CE2-198B-E692-9D54-D514719C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2" y="1547910"/>
            <a:ext cx="4131735" cy="32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3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73F9-CC07-2EB6-DF32-18BBF4E8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8D175A-BC38-C998-6C0B-22F49F75A9FC}"/>
              </a:ext>
            </a:extLst>
          </p:cNvPr>
          <p:cNvSpPr txBox="1"/>
          <p:nvPr/>
        </p:nvSpPr>
        <p:spPr>
          <a:xfrm>
            <a:off x="414867" y="558800"/>
            <a:ext cx="1170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MVC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80ACB2D-F755-FEA2-A3F0-2DD5E71F890B}"/>
              </a:ext>
            </a:extLst>
          </p:cNvPr>
          <p:cNvGrpSpPr/>
          <p:nvPr/>
        </p:nvGrpSpPr>
        <p:grpSpPr>
          <a:xfrm>
            <a:off x="1763607" y="928132"/>
            <a:ext cx="8066193" cy="4584515"/>
            <a:chOff x="5008034" y="2202488"/>
            <a:chExt cx="5460999" cy="295075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BB0C071-0EBF-FE31-A48A-2142326A2B69}"/>
                </a:ext>
              </a:extLst>
            </p:cNvPr>
            <p:cNvSpPr/>
            <p:nvPr/>
          </p:nvSpPr>
          <p:spPr>
            <a:xfrm>
              <a:off x="6828367" y="2202488"/>
              <a:ext cx="1820333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  <a:endPara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E83B53-29D6-93C0-4FC1-9BCAB11B47D4}"/>
                </a:ext>
              </a:extLst>
            </p:cNvPr>
            <p:cNvSpPr/>
            <p:nvPr/>
          </p:nvSpPr>
          <p:spPr>
            <a:xfrm>
              <a:off x="5008034" y="4315044"/>
              <a:ext cx="1820333" cy="8382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EAEEE09-9830-6C92-CA32-DD16C3E037F9}"/>
                </a:ext>
              </a:extLst>
            </p:cNvPr>
            <p:cNvSpPr/>
            <p:nvPr/>
          </p:nvSpPr>
          <p:spPr>
            <a:xfrm>
              <a:off x="8648700" y="4315044"/>
              <a:ext cx="1820333" cy="838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58C24FDF-1AD1-65DF-DCBF-888B461F1DA4}"/>
                </a:ext>
              </a:extLst>
            </p:cNvPr>
            <p:cNvSpPr/>
            <p:nvPr/>
          </p:nvSpPr>
          <p:spPr>
            <a:xfrm rot="1971835">
              <a:off x="6197701" y="3011824"/>
              <a:ext cx="228600" cy="109951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6B17B94E-7C37-E351-9F3E-9B1CB7C01F79}"/>
                </a:ext>
              </a:extLst>
            </p:cNvPr>
            <p:cNvSpPr/>
            <p:nvPr/>
          </p:nvSpPr>
          <p:spPr>
            <a:xfrm rot="12787258">
              <a:off x="6508446" y="3149287"/>
              <a:ext cx="228600" cy="109951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FCB28663-2392-2A31-3011-3F75BB8EF3A8}"/>
                </a:ext>
              </a:extLst>
            </p:cNvPr>
            <p:cNvSpPr/>
            <p:nvPr/>
          </p:nvSpPr>
          <p:spPr>
            <a:xfrm rot="19566385">
              <a:off x="9012164" y="3038418"/>
              <a:ext cx="228600" cy="109951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93B11A30-2989-3688-8846-B81D1F82350D}"/>
                </a:ext>
              </a:extLst>
            </p:cNvPr>
            <p:cNvSpPr/>
            <p:nvPr/>
          </p:nvSpPr>
          <p:spPr>
            <a:xfrm rot="8819590">
              <a:off x="8693507" y="3147424"/>
              <a:ext cx="228600" cy="109951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6913E3-CCE4-79BC-2522-4A1987818FF1}"/>
                </a:ext>
              </a:extLst>
            </p:cNvPr>
            <p:cNvSpPr txBox="1"/>
            <p:nvPr/>
          </p:nvSpPr>
          <p:spPr>
            <a:xfrm>
              <a:off x="5479211" y="3173887"/>
              <a:ext cx="885155" cy="30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Update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D3DF18-2676-74B8-A42C-9506C5BB6981}"/>
                </a:ext>
              </a:extLst>
            </p:cNvPr>
            <p:cNvSpPr txBox="1"/>
            <p:nvPr/>
          </p:nvSpPr>
          <p:spPr>
            <a:xfrm>
              <a:off x="6676900" y="3627847"/>
              <a:ext cx="858759" cy="30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Notify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87F65-05F0-CA8B-B0CB-52BF923F8CAB}"/>
                </a:ext>
              </a:extLst>
            </p:cNvPr>
            <p:cNvSpPr txBox="1"/>
            <p:nvPr/>
          </p:nvSpPr>
          <p:spPr>
            <a:xfrm>
              <a:off x="8139367" y="3627847"/>
              <a:ext cx="858759" cy="534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 Action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AC09C-1407-34A9-02D1-FC767A1946A2}"/>
                </a:ext>
              </a:extLst>
            </p:cNvPr>
            <p:cNvSpPr txBox="1"/>
            <p:nvPr/>
          </p:nvSpPr>
          <p:spPr>
            <a:xfrm>
              <a:off x="9138199" y="3120182"/>
              <a:ext cx="885155" cy="30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Update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57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82362D-2427-C1D5-28A0-AE27E9ED5D73}"/>
              </a:ext>
            </a:extLst>
          </p:cNvPr>
          <p:cNvSpPr txBox="1"/>
          <p:nvPr/>
        </p:nvSpPr>
        <p:spPr>
          <a:xfrm>
            <a:off x="2167466" y="1246968"/>
            <a:ext cx="94911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application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진입점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GUI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의 데이터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창 이동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함수 실행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를 포함하는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utility.py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logging,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WorkerThread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등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utility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application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생성하는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business_logic.py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logic (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여기서는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관련된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수행을 위한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function) module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data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관리하기 위한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data/query module</a:t>
            </a:r>
          </a:p>
          <a:p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ui_interface.py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하위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상속할 수 있는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ui_widget.py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window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에서 생성할 수 있는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widget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정의한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포함한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ui_window.py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사용자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받기위한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생성하는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16AE9D-39A2-5B28-D279-615210DCC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34"/>
          <a:stretch/>
        </p:blipFill>
        <p:spPr>
          <a:xfrm>
            <a:off x="721690" y="1278470"/>
            <a:ext cx="1333686" cy="39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B3D4-7FCA-94EE-C4A2-7F7BAB7B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F1F0865-32B2-896A-F94A-0B7C70BA53B5}"/>
              </a:ext>
            </a:extLst>
          </p:cNvPr>
          <p:cNvGrpSpPr/>
          <p:nvPr/>
        </p:nvGrpSpPr>
        <p:grpSpPr>
          <a:xfrm>
            <a:off x="288656" y="882008"/>
            <a:ext cx="11581261" cy="4247317"/>
            <a:chOff x="314406" y="322757"/>
            <a:chExt cx="11581261" cy="42473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6500F-9554-7083-9982-C2B92D465769}"/>
                </a:ext>
              </a:extLst>
            </p:cNvPr>
            <p:cNvSpPr txBox="1"/>
            <p:nvPr/>
          </p:nvSpPr>
          <p:spPr>
            <a:xfrm>
              <a:off x="314406" y="322757"/>
              <a:ext cx="1158126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1) User Action(View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Controller) </a:t>
              </a: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INPUT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입력하고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Next 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버튼 클릭</a:t>
              </a:r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-responsibility: </a:t>
              </a:r>
              <a:r>
                <a:rPr lang="en-US" altLang="ko-K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ui_window.InputWindow.show_next_window</a:t>
              </a:r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2) Update(Controller to Model)</a:t>
              </a: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입력 받은 정보를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Data model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에 업데이트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-responsibility :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controller.DataManager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4A3F2F9-4588-268E-C726-E9AA5125F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89" y="1010379"/>
              <a:ext cx="6115904" cy="175284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60B2AF7-3AFB-7CB4-F4F6-8D6AAEEF9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189" y="4039646"/>
              <a:ext cx="3772426" cy="1810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CF4DD9B-4CEA-88D9-B28E-01E518F62AE9}"/>
              </a:ext>
            </a:extLst>
          </p:cNvPr>
          <p:cNvSpPr txBox="1"/>
          <p:nvPr/>
        </p:nvSpPr>
        <p:spPr>
          <a:xfrm>
            <a:off x="288656" y="448733"/>
            <a:ext cx="20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CASE1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54931-E42D-7FD9-6790-707FF8E0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626C226-A9BC-8748-4B70-7B899D730D01}"/>
              </a:ext>
            </a:extLst>
          </p:cNvPr>
          <p:cNvGrpSpPr/>
          <p:nvPr/>
        </p:nvGrpSpPr>
        <p:grpSpPr>
          <a:xfrm>
            <a:off x="373322" y="483624"/>
            <a:ext cx="11581261" cy="4524315"/>
            <a:chOff x="373322" y="483624"/>
            <a:chExt cx="11581261" cy="4524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562A7-BC95-C961-F496-88A13DD6D58B}"/>
                </a:ext>
              </a:extLst>
            </p:cNvPr>
            <p:cNvSpPr txBox="1"/>
            <p:nvPr/>
          </p:nvSpPr>
          <p:spPr>
            <a:xfrm>
              <a:off x="373322" y="483624"/>
              <a:ext cx="1158126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3) Update(Controller to View)</a:t>
              </a: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새로운 입력을 받을 수 있는 창을 띄움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좌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),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만약 이전에 입력해 놓은 창이 있다면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widget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정보를 그대로 복원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우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-responsibility :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controller.NavigatorManager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 /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controller.DataManager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6010A63-09C9-BC30-C03E-F8CA3908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8153" y="1678776"/>
              <a:ext cx="4427109" cy="277468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FCB0E5-50C4-9A3B-DBC3-525A52603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767" y="1678777"/>
              <a:ext cx="4403610" cy="2774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68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E96F8-5C65-2EBF-C7B2-33BFB3B9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83B4611-AFFC-574B-BEF6-CAA038988373}"/>
              </a:ext>
            </a:extLst>
          </p:cNvPr>
          <p:cNvSpPr txBox="1"/>
          <p:nvPr/>
        </p:nvSpPr>
        <p:spPr>
          <a:xfrm>
            <a:off x="287065" y="471208"/>
            <a:ext cx="20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CASE2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529A51D-B768-FEEC-B04C-E8DFEB0BE525}"/>
              </a:ext>
            </a:extLst>
          </p:cNvPr>
          <p:cNvGrpSpPr/>
          <p:nvPr/>
        </p:nvGrpSpPr>
        <p:grpSpPr>
          <a:xfrm>
            <a:off x="287065" y="840540"/>
            <a:ext cx="11617870" cy="5909310"/>
            <a:chOff x="287065" y="840540"/>
            <a:chExt cx="11617870" cy="59093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41E967-8A9B-EDD5-D9B5-880E09AE4C71}"/>
                </a:ext>
              </a:extLst>
            </p:cNvPr>
            <p:cNvSpPr txBox="1"/>
            <p:nvPr/>
          </p:nvSpPr>
          <p:spPr>
            <a:xfrm>
              <a:off x="287065" y="840540"/>
              <a:ext cx="11617870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1) User Action(View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Controller) </a:t>
              </a: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Back 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버튼 클릭</a:t>
              </a:r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-responsibility: </a:t>
              </a:r>
              <a:r>
                <a:rPr lang="en-US" altLang="ko-K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ui_window.InputWindow.show_pre_window</a:t>
              </a:r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2) Update(Controller to Model)</a:t>
              </a: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입력 받은 정보를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Data model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에는 업데이트 하지 않고 다시 돌아왔을 때 복원할 수 있도록 저장해 둠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-responsibility :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controller.DataManager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3) Update(Controller to View)</a:t>
              </a: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이전 창을 복원함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이전에 기록했던 상태 그대로 복원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-responsibility :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controller.NavigatorManager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controller.DataManager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28EE9F0-7379-3389-2075-E2A72FEBD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447" y="3697604"/>
              <a:ext cx="4514219" cy="2587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2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E96D5-BF79-8161-0A91-3EA25C2B5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289419-A8DC-D681-77DC-49AFE14A53EF}"/>
              </a:ext>
            </a:extLst>
          </p:cNvPr>
          <p:cNvSpPr txBox="1"/>
          <p:nvPr/>
        </p:nvSpPr>
        <p:spPr>
          <a:xfrm>
            <a:off x="173550" y="747917"/>
            <a:ext cx="11713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User Action(View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Controller) 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INPUT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입력하고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버튼 클릭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-responsibility: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ui_window.InputWindow.execute_function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Update(Controller to Model)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입력 받은 정보를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 업데이트 하고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business_logic.py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으로 전달하면서 호출함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-responsibility :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controller.DataManager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controller.ExecuteManager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controller.utility.WorkerThread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181F02C-2128-9436-7CE7-9D0975E2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7178"/>
            <a:ext cx="4375048" cy="15105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E0E59F-73CB-0B7E-4BBA-9980B125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76397"/>
            <a:ext cx="11811000" cy="1301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2CF5BA-6DC1-7269-E45F-1D19CD9C3ED7}"/>
              </a:ext>
            </a:extLst>
          </p:cNvPr>
          <p:cNvSpPr txBox="1"/>
          <p:nvPr/>
        </p:nvSpPr>
        <p:spPr>
          <a:xfrm>
            <a:off x="173550" y="378585"/>
            <a:ext cx="20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CASE3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9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961AF-5CE9-6BE8-60E5-1DAA9E76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2486C96-CE04-E57B-EF25-FE291CA2C1CD}"/>
              </a:ext>
            </a:extLst>
          </p:cNvPr>
          <p:cNvGrpSpPr/>
          <p:nvPr/>
        </p:nvGrpSpPr>
        <p:grpSpPr>
          <a:xfrm>
            <a:off x="239174" y="231452"/>
            <a:ext cx="11713650" cy="6740307"/>
            <a:chOff x="239174" y="231452"/>
            <a:chExt cx="11713650" cy="67403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2E5F65-79D0-CEA7-7684-C13A8D24CED7}"/>
                </a:ext>
              </a:extLst>
            </p:cNvPr>
            <p:cNvSpPr txBox="1"/>
            <p:nvPr/>
          </p:nvSpPr>
          <p:spPr>
            <a:xfrm>
              <a:off x="239174" y="231452"/>
              <a:ext cx="11713650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3) Notify(Model to Controller) </a:t>
              </a: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function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이 중간중간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callback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함수를 통해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progress bar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를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update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하라는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signal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전달하고 종료후에는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finish signal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보냄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-responsibility : </a:t>
              </a:r>
              <a:r>
                <a:rPr lang="en-US" altLang="ko-K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business_logic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의 실행함수의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callback function / </a:t>
              </a:r>
              <a:r>
                <a:rPr lang="en-US" altLang="ko-K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controller.utility.WorkerThread</a:t>
              </a:r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4) Update(Controller to View)</a:t>
              </a: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전달받은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signal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기반으로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progress bar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를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update,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작업완료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message box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를 띄움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-responsibility: </a:t>
              </a:r>
              <a:r>
                <a:rPr lang="en-US" altLang="ko-K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controller.ExecuteManager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C639927-4FCF-9E0B-BD8C-A628AA992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629" y="1139353"/>
              <a:ext cx="4555868" cy="3532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70F1E9-02CE-6DF9-DE46-61856A96A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979" y="5841722"/>
              <a:ext cx="1602754" cy="68918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8D09205-661E-16F7-3FA2-891219C8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2513" y="5841722"/>
              <a:ext cx="786100" cy="68918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3CDC1E-12E5-C895-F5C8-78EF1E363835}"/>
                </a:ext>
              </a:extLst>
            </p:cNvPr>
            <p:cNvSpPr/>
            <p:nvPr/>
          </p:nvSpPr>
          <p:spPr>
            <a:xfrm>
              <a:off x="1171357" y="3125487"/>
              <a:ext cx="2968844" cy="3035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81341E-C75F-F88D-3611-8F1F219BB645}"/>
                </a:ext>
              </a:extLst>
            </p:cNvPr>
            <p:cNvSpPr/>
            <p:nvPr/>
          </p:nvSpPr>
          <p:spPr>
            <a:xfrm>
              <a:off x="604090" y="4367840"/>
              <a:ext cx="2062910" cy="3035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FAD8A279-9D7B-A69B-BCF9-740E4C470195}"/>
                </a:ext>
              </a:extLst>
            </p:cNvPr>
            <p:cNvSpPr/>
            <p:nvPr/>
          </p:nvSpPr>
          <p:spPr>
            <a:xfrm rot="10800000">
              <a:off x="4250266" y="3184109"/>
              <a:ext cx="2607733" cy="18626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D9B51D-9D37-2F77-C3BA-CB6C12BC9C64}"/>
                </a:ext>
              </a:extLst>
            </p:cNvPr>
            <p:cNvSpPr txBox="1"/>
            <p:nvPr/>
          </p:nvSpPr>
          <p:spPr>
            <a:xfrm>
              <a:off x="6857999" y="3059668"/>
              <a:ext cx="4936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callback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함수로 </a:t>
              </a:r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_</a:t>
              </a:r>
              <a:r>
                <a:rPr lang="en-US" altLang="ko-KR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make_update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를 전달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호출된 함수 내부에서 주기적으로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callback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실행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54614309-5DD9-FA22-2D20-37AB92F3DC03}"/>
                </a:ext>
              </a:extLst>
            </p:cNvPr>
            <p:cNvSpPr/>
            <p:nvPr/>
          </p:nvSpPr>
          <p:spPr>
            <a:xfrm rot="10800000">
              <a:off x="3028613" y="4182726"/>
              <a:ext cx="2607733" cy="18626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9F24BA-2B1E-0620-E1ED-461224C5ACF4}"/>
                </a:ext>
              </a:extLst>
            </p:cNvPr>
            <p:cNvSpPr/>
            <p:nvPr/>
          </p:nvSpPr>
          <p:spPr>
            <a:xfrm>
              <a:off x="798823" y="4035646"/>
              <a:ext cx="2062910" cy="1470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3FC5DE-941D-68C6-1E56-9EE9ECC02EBF}"/>
                </a:ext>
              </a:extLst>
            </p:cNvPr>
            <p:cNvSpPr txBox="1"/>
            <p:nvPr/>
          </p:nvSpPr>
          <p:spPr>
            <a:xfrm>
              <a:off x="5671972" y="4035646"/>
              <a:ext cx="493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main thread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로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signal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99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3CA8-755C-F83D-53D9-ACB7D166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ED4DF2-EF9A-E650-87B5-67B7E4EFB49A}"/>
              </a:ext>
            </a:extLst>
          </p:cNvPr>
          <p:cNvSpPr txBox="1"/>
          <p:nvPr/>
        </p:nvSpPr>
        <p:spPr>
          <a:xfrm>
            <a:off x="406399" y="457200"/>
            <a:ext cx="11184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특이점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business_logic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수행할 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main thread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에서 함수를 호출하면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blocking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되고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progress bar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도 업데이트 할 수 없으므로 작업이 오래 걸릴 경우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가 멈춘 것처럼 보임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별도의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에서 함수를 호출하고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전달받아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main thread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를 업데이트 해야함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는 실행 중간중간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발생시켜야 하므로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WorkerThread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에서 함수를 호출할 때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발생시키는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함수를 전달해야 함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4D4B0-6FB9-D1F3-F000-5844FA2D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1471361"/>
            <a:ext cx="5272794" cy="2745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4891DD-ACEF-5C92-5A53-4DA47DDC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20" y="1471361"/>
            <a:ext cx="4448914" cy="36547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C9893B-FB63-5AD7-3DF1-6C62B461D56E}"/>
              </a:ext>
            </a:extLst>
          </p:cNvPr>
          <p:cNvSpPr/>
          <p:nvPr/>
        </p:nvSpPr>
        <p:spPr>
          <a:xfrm>
            <a:off x="1162723" y="3221636"/>
            <a:ext cx="4369397" cy="634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24DB4-194C-F7A3-EFCC-FAEB6C4CF2C4}"/>
              </a:ext>
            </a:extLst>
          </p:cNvPr>
          <p:cNvSpPr/>
          <p:nvPr/>
        </p:nvSpPr>
        <p:spPr>
          <a:xfrm>
            <a:off x="6316879" y="1471360"/>
            <a:ext cx="3307182" cy="1591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6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06618-405B-708C-F29D-B6389889F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FEEA8-224D-F4CE-FCF8-473E2850E525}"/>
              </a:ext>
            </a:extLst>
          </p:cNvPr>
          <p:cNvSpPr txBox="1"/>
          <p:nvPr/>
        </p:nvSpPr>
        <p:spPr>
          <a:xfrm>
            <a:off x="321733" y="1028343"/>
            <a:ext cx="115485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개발 배경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HIP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검증 시 필요한 번거로운 작업을 자동화하기 위함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-&gt; TESTBENCH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DFTMUX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check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TESTMODE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별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UDS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check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-&gt;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실행하기 위한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파일을 생성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-&gt; VECTOR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생성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사용자의 편의성 확대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새로운 기능을 추가함과 동시에 기존에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하였던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기반의 환경을 사용자가 쉽게 사용할 수 있도록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를 도입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PYQT5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재사용성 확대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캡슐화를 통해 객체간 결합도를 낮춤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(architecture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 맞춰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data/method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를 개별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로 구현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-&gt;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상속을 통한 확장이 용이하도록 설계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(interface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로 사용할 수 있는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abstract class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구현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-&gt; HIP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뿐만 아니라 다른 기능도 쉽게 추가 가능함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(IP lib check,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SFR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RTL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및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register header file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자동 생성 기능 등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..)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8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CC64-E1DB-C35E-5310-ACB7D385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2F37EB3-7777-2A79-7161-F23121507494}"/>
              </a:ext>
            </a:extLst>
          </p:cNvPr>
          <p:cNvGrpSpPr/>
          <p:nvPr/>
        </p:nvGrpSpPr>
        <p:grpSpPr>
          <a:xfrm>
            <a:off x="406399" y="457200"/>
            <a:ext cx="11184467" cy="6186309"/>
            <a:chOff x="406399" y="457200"/>
            <a:chExt cx="11184467" cy="61863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917B14-70E4-BF71-ED30-67856D99E86D}"/>
                </a:ext>
              </a:extLst>
            </p:cNvPr>
            <p:cNvSpPr txBox="1"/>
            <p:nvPr/>
          </p:nvSpPr>
          <p:spPr>
            <a:xfrm>
              <a:off x="406399" y="457200"/>
              <a:ext cx="11184467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2.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pandas.read_excel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()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함수를 이용해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dataframe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가져오고 조작하는 것을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main thread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가 아닌 새로운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WorkerThread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가 호출하는 함수에서 실행할 경우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GUI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가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down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됨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특히 여러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page sheet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조작하는 경우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=&gt; controller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에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DataframeExtractor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 class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를 정의하고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ExecutorManager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가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를 생성하기 전에 사용자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으로 전달받은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excel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로부터 </a:t>
              </a:r>
              <a:r>
                <a:rPr lang="en-US" altLang="ko-KR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dataframe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추출해서 전달해줌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D41C079-EAAB-80E3-44DD-1EB13D7C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399" y="1164103"/>
              <a:ext cx="5933784" cy="47725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03E7D5-EADA-3ED8-A591-6F66039B7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5240" y="1164103"/>
              <a:ext cx="4759963" cy="246616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51427E-B396-0B3E-2D4B-E1638A9B6EC8}"/>
                </a:ext>
              </a:extLst>
            </p:cNvPr>
            <p:cNvSpPr/>
            <p:nvPr/>
          </p:nvSpPr>
          <p:spPr>
            <a:xfrm>
              <a:off x="6935637" y="2156604"/>
              <a:ext cx="4249565" cy="7504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49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3E1F7-1AD4-BF68-B372-11C82B200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5DF99D-5A16-7618-B728-EF7F8EADE677}"/>
              </a:ext>
            </a:extLst>
          </p:cNvPr>
          <p:cNvGrpSpPr/>
          <p:nvPr/>
        </p:nvGrpSpPr>
        <p:grpSpPr>
          <a:xfrm>
            <a:off x="406399" y="457200"/>
            <a:ext cx="11184467" cy="5632311"/>
            <a:chOff x="406399" y="457200"/>
            <a:chExt cx="11184467" cy="56323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E54BF4-C51F-B5B1-0D9F-89167CCFDA59}"/>
                </a:ext>
              </a:extLst>
            </p:cNvPr>
            <p:cNvSpPr txBox="1"/>
            <p:nvPr/>
          </p:nvSpPr>
          <p:spPr>
            <a:xfrm>
              <a:off x="406399" y="457200"/>
              <a:ext cx="1118446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3. Sub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에서 함수 실행 중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error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발생 시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, main thread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가 종료되어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print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가 제대로 출력되지 않음</a:t>
              </a:r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altLang="ko-K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=&gt; logging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과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decorator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를 이용하여 프로그램의 진행상황을 지속적으로 출력하고 함수의 호출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인지 그리고 </a:t>
              </a:r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값을 확인할 수 있도록 함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F082EF-D33E-9FA5-3AF3-DC08F5D2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965001"/>
              <a:ext cx="8458200" cy="283142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566AE8D-6721-7242-7A6E-BF070A5E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4957624"/>
              <a:ext cx="8402223" cy="24768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BE15C24-1B5E-4520-635E-71C3C867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3853076"/>
              <a:ext cx="3448531" cy="523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22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B7079-5143-AB71-C24E-6D84E594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11AF2B4-9704-2FE4-A9C8-D08E11C57187}"/>
              </a:ext>
            </a:extLst>
          </p:cNvPr>
          <p:cNvSpPr txBox="1"/>
          <p:nvPr/>
        </p:nvSpPr>
        <p:spPr>
          <a:xfrm>
            <a:off x="406399" y="457200"/>
            <a:ext cx="1118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4. Formatting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=&gt; “black”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이라는 자동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formatting tool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사용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, PEP-8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 맞게 코드를 자동으로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foramtting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0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60C46A-D27B-9305-2431-40194B58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" y="1199046"/>
            <a:ext cx="4172455" cy="376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D0CB8-4D26-D13A-9E5A-2438EF13E77E}"/>
              </a:ext>
            </a:extLst>
          </p:cNvPr>
          <p:cNvSpPr txBox="1"/>
          <p:nvPr/>
        </p:nvSpPr>
        <p:spPr>
          <a:xfrm>
            <a:off x="465666" y="474133"/>
            <a:ext cx="344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–m </a:t>
            </a:r>
            <a:r>
              <a:rPr lang="en-US" altLang="ko-K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application.app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5379E-D68A-367C-9F0A-D8B4F664412D}"/>
              </a:ext>
            </a:extLst>
          </p:cNvPr>
          <p:cNvSpPr txBox="1"/>
          <p:nvPr/>
        </p:nvSpPr>
        <p:spPr>
          <a:xfrm>
            <a:off x="416273" y="5040401"/>
            <a:ext cx="1169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실행하면  </a:t>
            </a:r>
            <a:r>
              <a:rPr lang="en-US" altLang="ko-KR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JobSelectWindow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가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popup</a:t>
            </a:r>
          </a:p>
          <a:p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수행하고자 하는 항목을 선택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공통적으로 사용되는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information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을 입력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여기서는 </a:t>
            </a:r>
            <a:r>
              <a:rPr lang="en-US" altLang="ko-KR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dftmux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data path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를 입력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(Find File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버튼을 누르면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finder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가 열림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ko-KR" altLang="en-US" err="1">
                <a:latin typeface="Calibri" panose="020F0502020204030204" pitchFamily="34" charset="0"/>
                <a:cs typeface="Calibri" panose="020F0502020204030204" pitchFamily="34" charset="0"/>
              </a:rPr>
              <a:t>입력후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“Next”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버튼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B17A20-27CB-E119-879E-4B2CB6EB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78" y="1199045"/>
            <a:ext cx="4145960" cy="37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7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01218-8059-7B8F-611F-5C880DD51DF7}"/>
              </a:ext>
            </a:extLst>
          </p:cNvPr>
          <p:cNvSpPr txBox="1"/>
          <p:nvPr/>
        </p:nvSpPr>
        <p:spPr>
          <a:xfrm>
            <a:off x="414867" y="330200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A-1</a:t>
            </a: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DFTMUX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hierarchical path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를 기반으로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PAD&lt;-&gt;PIN connection check script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를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3F691-D79D-971B-AAAA-60FB2D0D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1070283"/>
            <a:ext cx="4771484" cy="407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02116-40C1-55F1-5B24-414BE66B9541}"/>
              </a:ext>
            </a:extLst>
          </p:cNvPr>
          <p:cNvSpPr txBox="1"/>
          <p:nvPr/>
        </p:nvSpPr>
        <p:spPr>
          <a:xfrm>
            <a:off x="482599" y="5241485"/>
            <a:ext cx="917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Top module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이름을 지정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보통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“top”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또는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“TB”</a:t>
            </a: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생성될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testbench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을 입력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“Submit”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버튼 클릭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완료되면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“Complete!”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메세지가 출력되고 해당 경로에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testbench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D2273E-25ED-BA80-598B-AE391325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786" y="1070283"/>
            <a:ext cx="4785942" cy="40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9D42-0EF1-8765-9BEF-5BCCA911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8F2E4-A5DC-0C7C-8DB2-21CFF7E63EFE}"/>
              </a:ext>
            </a:extLst>
          </p:cNvPr>
          <p:cNvSpPr txBox="1"/>
          <p:nvPr/>
        </p:nvSpPr>
        <p:spPr>
          <a:xfrm>
            <a:off x="414867" y="330200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A-2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TESTMODE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UDS signal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들의 값을 체크하는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testbench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를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21DF2-FB2F-215D-97EF-7BF1142AFC3F}"/>
              </a:ext>
            </a:extLst>
          </p:cNvPr>
          <p:cNvSpPr txBox="1"/>
          <p:nvPr/>
        </p:nvSpPr>
        <p:spPr>
          <a:xfrm>
            <a:off x="482599" y="5114485"/>
            <a:ext cx="9177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UDS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정보가 담긴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 경로 입력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Top module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이름을 지정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보통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“top”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또는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“TB”</a:t>
            </a: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생성될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testbench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을 입력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“Submit”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버튼 클릭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완료되면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“Complete!”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메세지가 출력되고 해당 경로에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testbench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56A90A-D9EA-6BEB-9301-C6B7538F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976531"/>
            <a:ext cx="4519912" cy="4077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B84959-D8C9-E384-CA91-B30B363E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24" y="976531"/>
            <a:ext cx="4512377" cy="40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A06CA-4ECA-FF2D-BC35-8C2E3FDCE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7DF282-0FE2-9137-292A-DB01AD64BDD5}"/>
              </a:ext>
            </a:extLst>
          </p:cNvPr>
          <p:cNvSpPr txBox="1"/>
          <p:nvPr/>
        </p:nvSpPr>
        <p:spPr>
          <a:xfrm>
            <a:off x="414867" y="330200"/>
            <a:ext cx="1170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B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생성을 위한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configuration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파일 생성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기존에 </a:t>
            </a:r>
            <a:r>
              <a:rPr lang="en-US" altLang="ko-KR" err="1">
                <a:latin typeface="Calibri" panose="020F0502020204030204" pitchFamily="34" charset="0"/>
                <a:cs typeface="Calibri" panose="020F0502020204030204" pitchFamily="34" charset="0"/>
              </a:rPr>
              <a:t>releas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하였던 </a:t>
            </a:r>
            <a:r>
              <a:rPr lang="en-US" altLang="ko-KR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기반의 벡터 생성환경을 이용하기 위해서는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CFG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파일 작성이 필요함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- UA200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에서는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수와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가 복잡해짐에 따라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CFG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파일 작성이 상당히 번거로워 짐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이 과정을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DFTMUX excel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을 바탕으로 최대한 자동화 하려는 목적임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0AF72-5C37-370F-6204-740865017BC8}"/>
              </a:ext>
            </a:extLst>
          </p:cNvPr>
          <p:cNvSpPr txBox="1"/>
          <p:nvPr/>
        </p:nvSpPr>
        <p:spPr>
          <a:xfrm>
            <a:off x="482599" y="5114485"/>
            <a:ext cx="917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EDS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생성하는 작업공간을 입력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실행할 수 있는 위치로 지정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Target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지정하고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“Next”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버튼 클릭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2FCBD-F0AE-8891-6559-9C0B0353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912613"/>
            <a:ext cx="4436534" cy="3272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34F594-3917-C928-05D9-A92AD42A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33" y="1912614"/>
            <a:ext cx="4360334" cy="32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9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8A2A7-E680-F2FE-1C66-645B8EC9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4FD9B2-0914-FD91-C090-3FC175192D11}"/>
              </a:ext>
            </a:extLst>
          </p:cNvPr>
          <p:cNvSpPr txBox="1"/>
          <p:nvPr/>
        </p:nvSpPr>
        <p:spPr>
          <a:xfrm>
            <a:off x="5003799" y="1777381"/>
            <a:ext cx="6951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MODE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선택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Run Step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선택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VCD2WGL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(MODE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진입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WGL2WGL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(IP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시나리오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VCD2ATP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시나리오를 한번에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한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vcd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atp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로 변환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Main Step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인지 체크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벡터의 이름을 결정하는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Step,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예를 들어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MODE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진입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PLL_SET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VCD2WGL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-&gt; IEEE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세팅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PLL_SET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WGL2WGL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-&gt; DR MODE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진입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이때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세팅에 따라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div9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div10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div16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등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결정되므로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PLL_SET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WGL2WGL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Step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임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vcd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wgl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파일이 있는 경로를 입력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&gt;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이때 파일이름까지 적는 것이 아니라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까지만 적어야 함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62A4B-4D16-AF41-AF23-1D90C9ECEA8B}"/>
              </a:ext>
            </a:extLst>
          </p:cNvPr>
          <p:cNvSpPr txBox="1"/>
          <p:nvPr/>
        </p:nvSpPr>
        <p:spPr>
          <a:xfrm>
            <a:off x="541865" y="373152"/>
            <a:ext cx="917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 </a:t>
            </a:r>
            <a:r>
              <a:rPr lang="ko-KR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정보 입력</a:t>
            </a:r>
            <a:endParaRPr lang="en-US" altLang="ko-KR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mode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 맞게 순차적으로 입력</a:t>
            </a:r>
            <a:endParaRPr lang="en-US" altLang="ko-KR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ex)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ADC1_SET – vcd2wgl(MODE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진입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=&gt; 2. ADC1_SET – wgl2wgl(IEEE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세팅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=&gt; 3. RF_SET – wgl2wgl(IEEE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세팅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=&gt; 4. ADC1_DR – vcd2wgl(MODE</a:t>
            </a:r>
            <a:r>
              <a:rPr lang="ko-KR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진입</a:t>
            </a: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17A8DB-1378-5156-5AF6-6A9A4288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5" y="1777381"/>
            <a:ext cx="4383922" cy="35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8942F-A7A5-A2B9-9E15-FE4EFD1E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FAD2BC-CFF0-AD32-880D-E5D8D0E08EFE}"/>
              </a:ext>
            </a:extLst>
          </p:cNvPr>
          <p:cNvSpPr txBox="1"/>
          <p:nvPr/>
        </p:nvSpPr>
        <p:spPr>
          <a:xfrm>
            <a:off x="5003799" y="1261534"/>
            <a:ext cx="6951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ADD_PIN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MASK_PINS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DELETE_PINS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ALIAS</a:t>
            </a: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vtran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guide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그림 첨부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EF9A28-CFE7-141B-96C9-022D4953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4" y="1261534"/>
            <a:ext cx="4834995" cy="46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8C933-29B3-BECA-62EE-E09ADB383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D67BEF-7F4B-8EF3-724B-B01006732120}"/>
              </a:ext>
            </a:extLst>
          </p:cNvPr>
          <p:cNvSpPr txBox="1"/>
          <p:nvPr/>
        </p:nvSpPr>
        <p:spPr>
          <a:xfrm>
            <a:off x="5557019" y="440267"/>
            <a:ext cx="6533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VCD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하는 경우만 입력하면 됨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WGL2WGL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선택한 경우 아래 영역은 입력해도 모두 무시됨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CYCLE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PINTYPE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아래의 자료를 참고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EDM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자료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입력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SET -&gt; DR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넘어가는 순간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 바뀜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모드에서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으로 선언된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들은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control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값이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일때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-&gt; output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으로 바뀜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입력하지 않는 경우 모두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으로 생성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Last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체크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연결될 모드의 개수가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아니므로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체크하지 않으면 모드 입력창이 계속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popup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됨 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“Next”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버튼 클릭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last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아닌 경우 모드 입력창이 반복적으로 호출됨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체크하고 클릭하면 최종 입력창이 나타남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D1E69-21B5-3EDB-8B03-FC4DC0BE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440267"/>
            <a:ext cx="5269151" cy="58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1539</Words>
  <Application>Microsoft Office PowerPoint</Application>
  <PresentationFormat>와이드스크린</PresentationFormat>
  <Paragraphs>301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Timothy Cannon</dc:creator>
  <cp:lastModifiedBy>Timothy Cannon</cp:lastModifiedBy>
  <cp:revision>42</cp:revision>
  <dcterms:created xsi:type="dcterms:W3CDTF">2024-02-16T01:10:34Z</dcterms:created>
  <dcterms:modified xsi:type="dcterms:W3CDTF">2024-02-18T07:22:19Z</dcterms:modified>
</cp:coreProperties>
</file>