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5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0277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3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D880-A8C0-3C8B-9BD1-167A6D7EE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54B4-1C11-7290-A047-706E07C89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Batch Record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3">
            <a:extLst>
              <a:ext uri="{FF2B5EF4-FFF2-40B4-BE49-F238E27FC236}">
                <a16:creationId xmlns:a16="http://schemas.microsoft.com/office/drawing/2014/main" id="{638002CB-63A1-781F-80BB-608B6AB27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77" r="6223" b="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69135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1A8B-3468-36E0-BFF3-9905411F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need to select his activity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BAA5-256F-ED77-897C-B420AAAD6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767" y="2528888"/>
            <a:ext cx="8117354" cy="37798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F3691-CC23-3315-B1DB-048A73AF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3" y="2528888"/>
            <a:ext cx="11307753" cy="38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8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63CF-A62E-0E5B-D770-6A8AFA16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/ Activities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5495-3506-E064-EFEC-EE566786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different sections in Paper batch record. Like Automated Tray Vial counter, Pre-line clearance, Post-clearance, Compounding, Filling and capping, Inspection, Utensil and Component preparation and Vial Washing, etc.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have same sections in the EBR but called them as processes or activities.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called these sections as Activities. These activity will perform by operators.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will select the activity and record the data in EBR system.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3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BA37-7335-6F25-D162-00EA3573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explanation in practical with one activity selection?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3465A-266E-6F01-9C6C-7F8B50DB4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64" y="2489982"/>
            <a:ext cx="9340947" cy="3818743"/>
          </a:xfrm>
        </p:spPr>
      </p:pic>
    </p:spTree>
    <p:extLst>
      <p:ext uri="{BB962C8B-B14F-4D97-AF65-F5344CB8AC3E}">
        <p14:creationId xmlns:p14="http://schemas.microsoft.com/office/powerpoint/2010/main" val="155907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E2A6-3171-1292-4871-6C7C8BA0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QA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334A-FA2B-B542-58CA-74EDD294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manufacturing is completed QA team will perform QA Review. It is work in progress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9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AD31-212E-6E02-78E1-178390D3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09" y="2101514"/>
            <a:ext cx="11101135" cy="18095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23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29D5-6B44-B827-34E9-9DCDB491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524250"/>
            <a:ext cx="11101135" cy="18095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10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F0C6-4BE2-2291-F97C-8DD437B0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11101135" cy="1809500"/>
          </a:xfrm>
        </p:spPr>
        <p:txBody>
          <a:bodyPr/>
          <a:lstStyle/>
          <a:p>
            <a:r>
              <a:rPr lang="en-US" sz="4000" b="1" i="0" dirty="0">
                <a:effectLst/>
                <a:latin typeface="DengXian (Headings)"/>
                <a:cs typeface="Times New Roman" panose="02020603050405020304" pitchFamily="18" charset="0"/>
              </a:rPr>
              <a:t>What is an electronic batch record?</a:t>
            </a:r>
            <a:br>
              <a:rPr lang="en-US" b="1" i="0" dirty="0">
                <a:effectLst/>
                <a:latin typeface="DengXian (Headings)"/>
                <a:cs typeface="Times New Roman" panose="02020603050405020304" pitchFamily="18" charset="0"/>
              </a:rPr>
            </a:br>
            <a:br>
              <a:rPr lang="en-US" b="0" i="0" dirty="0">
                <a:effectLst/>
                <a:latin typeface="DengXian (Headings)"/>
                <a:cs typeface="Times New Roman" panose="02020603050405020304" pitchFamily="18" charset="0"/>
              </a:rPr>
            </a:br>
            <a:endParaRPr lang="en-IN" dirty="0">
              <a:latin typeface="DengXian (Headings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0E07-542E-8B2D-70C3-5E770838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 batch records (EBRs)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digital tools that track and monitor batch production throughout the manufacturing process.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manually curated paper-based records, EBRs automatically capture data in real-time and verify processes</a:t>
            </a:r>
          </a:p>
        </p:txBody>
      </p:sp>
    </p:spTree>
    <p:extLst>
      <p:ext uri="{BB962C8B-B14F-4D97-AF65-F5344CB8AC3E}">
        <p14:creationId xmlns:p14="http://schemas.microsoft.com/office/powerpoint/2010/main" val="372707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FC5D-6DA2-8F29-8157-DEAA8508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EBR?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F729-96F8-1E25-777A-7FFAD42C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streamlines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manufacturing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the likelihood of human errors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llows life science companies to improve compliance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information exchange and retrieval</a:t>
            </a:r>
          </a:p>
        </p:txBody>
      </p:sp>
    </p:spTree>
    <p:extLst>
      <p:ext uri="{BB962C8B-B14F-4D97-AF65-F5344CB8AC3E}">
        <p14:creationId xmlns:p14="http://schemas.microsoft.com/office/powerpoint/2010/main" val="366405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ED5-65BE-09F5-1C2A-E070149E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Performs Operations?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6D2C-A21D-82CC-32C8-02D126FE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configure the Batch Information.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Initiate the Batch and Perform activities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next topic going to explain How operators perform activates.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6DF3-430F-9A12-3F72-A01D3F4F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EBR?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F3A63-55C4-762E-8EEB-58C47839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912782"/>
            <a:ext cx="10573477" cy="4423654"/>
          </a:xfrm>
        </p:spPr>
      </p:pic>
    </p:spTree>
    <p:extLst>
      <p:ext uri="{BB962C8B-B14F-4D97-AF65-F5344CB8AC3E}">
        <p14:creationId xmlns:p14="http://schemas.microsoft.com/office/powerpoint/2010/main" val="13899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D0FC-9ABD-0318-A41E-1321794C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Batch?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BA388-0F76-7446-038B-C91DD834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871004"/>
            <a:ext cx="9456667" cy="443772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CDEA5A-D95F-2F2B-1A2F-A60ED1BBF420}"/>
              </a:ext>
            </a:extLst>
          </p:cNvPr>
          <p:cNvCxnSpPr/>
          <p:nvPr/>
        </p:nvCxnSpPr>
        <p:spPr>
          <a:xfrm>
            <a:off x="1639659" y="4378036"/>
            <a:ext cx="1111348" cy="372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8A1DEF8-4556-344E-ACB9-714C8D841C27}"/>
              </a:ext>
            </a:extLst>
          </p:cNvPr>
          <p:cNvSpPr/>
          <p:nvPr/>
        </p:nvSpPr>
        <p:spPr>
          <a:xfrm>
            <a:off x="775855" y="3680504"/>
            <a:ext cx="2022763" cy="69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67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A3BA-80C2-85FF-092A-73EEA879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Batch?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5EF1E-9AED-FE2E-3AEB-11B07C606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67" y="1969478"/>
            <a:ext cx="9706707" cy="4339248"/>
          </a:xfrm>
        </p:spPr>
      </p:pic>
    </p:spTree>
    <p:extLst>
      <p:ext uri="{BB962C8B-B14F-4D97-AF65-F5344CB8AC3E}">
        <p14:creationId xmlns:p14="http://schemas.microsoft.com/office/powerpoint/2010/main" val="169124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E2A3-9761-6A0B-B11B-2B55962F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Management and Selection?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B693BD-41E5-5FB8-276E-2BE15E58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26774-5495-8FB1-7792-D4D4BC6B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528886"/>
            <a:ext cx="11325225" cy="3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7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3584-683D-F38B-BFC1-74C23B51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Process?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C7F2B-885F-52F9-CB2A-71ACF9571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2" y="1899138"/>
            <a:ext cx="10424160" cy="4409587"/>
          </a:xfrm>
        </p:spPr>
      </p:pic>
    </p:spTree>
    <p:extLst>
      <p:ext uri="{BB962C8B-B14F-4D97-AF65-F5344CB8AC3E}">
        <p14:creationId xmlns:p14="http://schemas.microsoft.com/office/powerpoint/2010/main" val="81695329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Blur">
      <a:majorFont>
        <a:latin typeface="DengXian"/>
        <a:ea typeface=""/>
        <a:cs typeface=""/>
      </a:majorFont>
      <a:minorFont>
        <a:latin typeface="DengXian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253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 Light</vt:lpstr>
      <vt:lpstr>Arial</vt:lpstr>
      <vt:lpstr>DengXian (Headings)</vt:lpstr>
      <vt:lpstr>Times New Roman</vt:lpstr>
      <vt:lpstr>GlowVTI</vt:lpstr>
      <vt:lpstr>EBR</vt:lpstr>
      <vt:lpstr>What is an electronic batch record?  </vt:lpstr>
      <vt:lpstr>Advantages of EBR?</vt:lpstr>
      <vt:lpstr>Who Performs Operations?</vt:lpstr>
      <vt:lpstr>How to access EBR?</vt:lpstr>
      <vt:lpstr>How to Select Batch?</vt:lpstr>
      <vt:lpstr>How to select Batch?</vt:lpstr>
      <vt:lpstr>Batch Management and Selection?</vt:lpstr>
      <vt:lpstr>Select the Process?</vt:lpstr>
      <vt:lpstr>Operators need to select his activity</vt:lpstr>
      <vt:lpstr>Process / Activities</vt:lpstr>
      <vt:lpstr>Next explanation in practical with one activity selection? </vt:lpstr>
      <vt:lpstr>EBR QA Review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EBR</dc:title>
  <dc:creator>Bharath Kumar Lattupally</dc:creator>
  <cp:lastModifiedBy>Bharath Kumar Lattupally</cp:lastModifiedBy>
  <cp:revision>7</cp:revision>
  <dcterms:created xsi:type="dcterms:W3CDTF">2023-11-12T12:03:27Z</dcterms:created>
  <dcterms:modified xsi:type="dcterms:W3CDTF">2023-11-12T13:00:20Z</dcterms:modified>
</cp:coreProperties>
</file>