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5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A53F8-37E1-40D2-9540-1DDA36EE1FF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8D9FDF-766F-4617-B6A1-1816B3D2F2BD}">
      <dgm:prSet/>
      <dgm:spPr/>
      <dgm:t>
        <a:bodyPr/>
        <a:lstStyle/>
        <a:p>
          <a:r>
            <a:rPr lang="en-US" dirty="0"/>
            <a:t>Font Size, Font Style, Font color</a:t>
          </a:r>
        </a:p>
      </dgm:t>
    </dgm:pt>
    <dgm:pt modelId="{12A74391-A7DB-46BE-9B7D-75ED92083BF4}" type="parTrans" cxnId="{30C0389E-EC19-463F-BE7C-B0C00B472C70}">
      <dgm:prSet/>
      <dgm:spPr/>
      <dgm:t>
        <a:bodyPr/>
        <a:lstStyle/>
        <a:p>
          <a:endParaRPr lang="en-US"/>
        </a:p>
      </dgm:t>
    </dgm:pt>
    <dgm:pt modelId="{0EF87FFC-1807-4215-8A48-23DB9666DE1E}" type="sibTrans" cxnId="{30C0389E-EC19-463F-BE7C-B0C00B472C70}">
      <dgm:prSet/>
      <dgm:spPr/>
      <dgm:t>
        <a:bodyPr/>
        <a:lstStyle/>
        <a:p>
          <a:endParaRPr lang="en-US"/>
        </a:p>
      </dgm:t>
    </dgm:pt>
    <dgm:pt modelId="{28D306BC-2F43-49DB-8214-15B00E5C2025}">
      <dgm:prSet/>
      <dgm:spPr/>
      <dgm:t>
        <a:bodyPr/>
        <a:lstStyle/>
        <a:p>
          <a:r>
            <a:rPr lang="en-US"/>
            <a:t>Margins</a:t>
          </a:r>
        </a:p>
      </dgm:t>
    </dgm:pt>
    <dgm:pt modelId="{F3063C3E-655E-4966-A816-C8DD8365F274}" type="parTrans" cxnId="{5D138279-9F91-417A-A752-2B04A774240F}">
      <dgm:prSet/>
      <dgm:spPr/>
      <dgm:t>
        <a:bodyPr/>
        <a:lstStyle/>
        <a:p>
          <a:endParaRPr lang="en-US"/>
        </a:p>
      </dgm:t>
    </dgm:pt>
    <dgm:pt modelId="{94D48E6C-B27D-405D-AF52-337B6A5D8EFE}" type="sibTrans" cxnId="{5D138279-9F91-417A-A752-2B04A774240F}">
      <dgm:prSet/>
      <dgm:spPr/>
      <dgm:t>
        <a:bodyPr/>
        <a:lstStyle/>
        <a:p>
          <a:endParaRPr lang="en-US"/>
        </a:p>
      </dgm:t>
    </dgm:pt>
    <dgm:pt modelId="{33BCC225-82F2-4CAE-B841-BE132A1CF7CC}">
      <dgm:prSet/>
      <dgm:spPr/>
      <dgm:t>
        <a:bodyPr/>
        <a:lstStyle/>
        <a:p>
          <a:r>
            <a:rPr lang="en-US"/>
            <a:t>Layout</a:t>
          </a:r>
        </a:p>
      </dgm:t>
    </dgm:pt>
    <dgm:pt modelId="{114EECC0-B60E-466A-B8AC-38AA26F893E9}" type="parTrans" cxnId="{9F212BAF-C214-40EF-A121-28ED9E7E60F4}">
      <dgm:prSet/>
      <dgm:spPr/>
      <dgm:t>
        <a:bodyPr/>
        <a:lstStyle/>
        <a:p>
          <a:endParaRPr lang="en-US"/>
        </a:p>
      </dgm:t>
    </dgm:pt>
    <dgm:pt modelId="{43606B21-F249-4FBF-A9C9-E621B97E494B}" type="sibTrans" cxnId="{9F212BAF-C214-40EF-A121-28ED9E7E60F4}">
      <dgm:prSet/>
      <dgm:spPr/>
      <dgm:t>
        <a:bodyPr/>
        <a:lstStyle/>
        <a:p>
          <a:endParaRPr lang="en-US"/>
        </a:p>
      </dgm:t>
    </dgm:pt>
    <dgm:pt modelId="{92B2C4D7-D380-4C02-857D-5C66D6D4D3BB}">
      <dgm:prSet/>
      <dgm:spPr/>
      <dgm:t>
        <a:bodyPr/>
        <a:lstStyle/>
        <a:p>
          <a:r>
            <a:rPr lang="en-US" dirty="0"/>
            <a:t>Generation of Table</a:t>
          </a:r>
        </a:p>
      </dgm:t>
    </dgm:pt>
    <dgm:pt modelId="{4BF1DC39-3635-4C09-B708-73EAD6DBACA0}" type="parTrans" cxnId="{97823321-8324-4A1B-A532-2315BE55B957}">
      <dgm:prSet/>
      <dgm:spPr/>
      <dgm:t>
        <a:bodyPr/>
        <a:lstStyle/>
        <a:p>
          <a:endParaRPr lang="en-US"/>
        </a:p>
      </dgm:t>
    </dgm:pt>
    <dgm:pt modelId="{C31BE004-21DF-4AA8-9A9C-9D33B0A33C01}" type="sibTrans" cxnId="{97823321-8324-4A1B-A532-2315BE55B957}">
      <dgm:prSet/>
      <dgm:spPr/>
      <dgm:t>
        <a:bodyPr/>
        <a:lstStyle/>
        <a:p>
          <a:endParaRPr lang="en-US"/>
        </a:p>
      </dgm:t>
    </dgm:pt>
    <dgm:pt modelId="{2B0391A7-5BD3-4A2C-8D02-03A34EA4F013}">
      <dgm:prSet/>
      <dgm:spPr/>
      <dgm:t>
        <a:bodyPr/>
        <a:lstStyle/>
        <a:p>
          <a:r>
            <a:rPr lang="en-US" dirty="0"/>
            <a:t>Left and Right Intends</a:t>
          </a:r>
        </a:p>
      </dgm:t>
    </dgm:pt>
    <dgm:pt modelId="{6FB35462-4F59-4EEF-AE25-C48641F680A1}" type="parTrans" cxnId="{32E29BBD-489E-4201-B096-26EC1003EFDA}">
      <dgm:prSet/>
      <dgm:spPr/>
      <dgm:t>
        <a:bodyPr/>
        <a:lstStyle/>
        <a:p>
          <a:endParaRPr lang="en-US"/>
        </a:p>
      </dgm:t>
    </dgm:pt>
    <dgm:pt modelId="{40F288CA-2AAC-4A0A-BAE0-3EAEECBB7208}" type="sibTrans" cxnId="{32E29BBD-489E-4201-B096-26EC1003EFDA}">
      <dgm:prSet/>
      <dgm:spPr/>
      <dgm:t>
        <a:bodyPr/>
        <a:lstStyle/>
        <a:p>
          <a:endParaRPr lang="en-US"/>
        </a:p>
      </dgm:t>
    </dgm:pt>
    <dgm:pt modelId="{A8B1E098-B6B3-48CF-9DFC-BD8C8F19C73A}">
      <dgm:prSet/>
      <dgm:spPr/>
      <dgm:t>
        <a:bodyPr/>
        <a:lstStyle/>
        <a:p>
          <a:r>
            <a:rPr lang="en-US" dirty="0"/>
            <a:t>Justification of Text</a:t>
          </a:r>
        </a:p>
      </dgm:t>
    </dgm:pt>
    <dgm:pt modelId="{5224BE14-E562-412D-946C-9A6670A621D1}" type="parTrans" cxnId="{1786395F-FC0B-491E-8BCA-D47AF050FB0A}">
      <dgm:prSet/>
      <dgm:spPr/>
      <dgm:t>
        <a:bodyPr/>
        <a:lstStyle/>
        <a:p>
          <a:endParaRPr lang="en-US"/>
        </a:p>
      </dgm:t>
    </dgm:pt>
    <dgm:pt modelId="{56DB211D-14D8-490D-9801-9EE75FD6A20B}" type="sibTrans" cxnId="{1786395F-FC0B-491E-8BCA-D47AF050FB0A}">
      <dgm:prSet/>
      <dgm:spPr/>
      <dgm:t>
        <a:bodyPr/>
        <a:lstStyle/>
        <a:p>
          <a:endParaRPr lang="en-US"/>
        </a:p>
      </dgm:t>
    </dgm:pt>
    <dgm:pt modelId="{3D2E0A11-8010-4CA3-A310-1FE536B2BE4A}">
      <dgm:prSet/>
      <dgm:spPr/>
      <dgm:t>
        <a:bodyPr/>
        <a:lstStyle/>
        <a:p>
          <a:r>
            <a:rPr lang="en-US"/>
            <a:t>Numering</a:t>
          </a:r>
        </a:p>
      </dgm:t>
    </dgm:pt>
    <dgm:pt modelId="{F7D4F72B-922D-44E8-BFC0-C30218D6E9F4}" type="parTrans" cxnId="{5004D173-0007-4217-A5B4-0DED5CA8E5C3}">
      <dgm:prSet/>
      <dgm:spPr/>
      <dgm:t>
        <a:bodyPr/>
        <a:lstStyle/>
        <a:p>
          <a:endParaRPr lang="en-US"/>
        </a:p>
      </dgm:t>
    </dgm:pt>
    <dgm:pt modelId="{F5158BF1-C45E-4EB1-9E3A-7A0AF2834AAF}" type="sibTrans" cxnId="{5004D173-0007-4217-A5B4-0DED5CA8E5C3}">
      <dgm:prSet/>
      <dgm:spPr/>
      <dgm:t>
        <a:bodyPr/>
        <a:lstStyle/>
        <a:p>
          <a:endParaRPr lang="en-US"/>
        </a:p>
      </dgm:t>
    </dgm:pt>
    <dgm:pt modelId="{B0C5CE09-D29A-4E39-B320-B9ADB7985D5F}">
      <dgm:prSet/>
      <dgm:spPr/>
      <dgm:t>
        <a:bodyPr/>
        <a:lstStyle/>
        <a:p>
          <a:r>
            <a:rPr lang="en-US"/>
            <a:t>Text Box </a:t>
          </a:r>
        </a:p>
      </dgm:t>
    </dgm:pt>
    <dgm:pt modelId="{148B6669-A413-49C9-91F2-510901198A68}" type="parTrans" cxnId="{5145CFB7-5BAE-4493-A0B4-35FDBB035B94}">
      <dgm:prSet/>
      <dgm:spPr/>
      <dgm:t>
        <a:bodyPr/>
        <a:lstStyle/>
        <a:p>
          <a:endParaRPr lang="en-US"/>
        </a:p>
      </dgm:t>
    </dgm:pt>
    <dgm:pt modelId="{9F916E32-D2BC-4080-8EBC-89DFFA811BE6}" type="sibTrans" cxnId="{5145CFB7-5BAE-4493-A0B4-35FDBB035B94}">
      <dgm:prSet/>
      <dgm:spPr/>
      <dgm:t>
        <a:bodyPr/>
        <a:lstStyle/>
        <a:p>
          <a:endParaRPr lang="en-US"/>
        </a:p>
      </dgm:t>
    </dgm:pt>
    <dgm:pt modelId="{F103B3F8-80E0-4924-8A93-9AB57F02982F}">
      <dgm:prSet/>
      <dgm:spPr/>
      <dgm:t>
        <a:bodyPr/>
        <a:lstStyle/>
        <a:p>
          <a:r>
            <a:rPr lang="en-US"/>
            <a:t>Review</a:t>
          </a:r>
        </a:p>
      </dgm:t>
    </dgm:pt>
    <dgm:pt modelId="{606C0CE3-69C5-4221-9383-CDA0FB7E9FA6}" type="parTrans" cxnId="{CB23367C-09FD-433A-9560-20F85EFD1CE6}">
      <dgm:prSet/>
      <dgm:spPr/>
      <dgm:t>
        <a:bodyPr/>
        <a:lstStyle/>
        <a:p>
          <a:endParaRPr lang="en-US"/>
        </a:p>
      </dgm:t>
    </dgm:pt>
    <dgm:pt modelId="{F46661EB-28EC-4582-9401-E8592BB7E6A1}" type="sibTrans" cxnId="{CB23367C-09FD-433A-9560-20F85EFD1CE6}">
      <dgm:prSet/>
      <dgm:spPr/>
      <dgm:t>
        <a:bodyPr/>
        <a:lstStyle/>
        <a:p>
          <a:endParaRPr lang="en-US"/>
        </a:p>
      </dgm:t>
    </dgm:pt>
    <dgm:pt modelId="{BAA00D97-8E78-4100-B895-B4449E0D6FA5}" type="pres">
      <dgm:prSet presAssocID="{862A53F8-37E1-40D2-9540-1DDA36EE1FF5}" presName="vert0" presStyleCnt="0">
        <dgm:presLayoutVars>
          <dgm:dir/>
          <dgm:animOne val="branch"/>
          <dgm:animLvl val="lvl"/>
        </dgm:presLayoutVars>
      </dgm:prSet>
      <dgm:spPr/>
    </dgm:pt>
    <dgm:pt modelId="{DE2C7633-84E8-41F5-8C18-5021BEF27129}" type="pres">
      <dgm:prSet presAssocID="{518D9FDF-766F-4617-B6A1-1816B3D2F2BD}" presName="thickLine" presStyleLbl="alignNode1" presStyleIdx="0" presStyleCnt="9"/>
      <dgm:spPr/>
    </dgm:pt>
    <dgm:pt modelId="{94AFDC28-652D-4B5E-807A-41E09E104236}" type="pres">
      <dgm:prSet presAssocID="{518D9FDF-766F-4617-B6A1-1816B3D2F2BD}" presName="horz1" presStyleCnt="0"/>
      <dgm:spPr/>
    </dgm:pt>
    <dgm:pt modelId="{9B6E11CA-1022-43DC-8675-F02D4B925598}" type="pres">
      <dgm:prSet presAssocID="{518D9FDF-766F-4617-B6A1-1816B3D2F2BD}" presName="tx1" presStyleLbl="revTx" presStyleIdx="0" presStyleCnt="9"/>
      <dgm:spPr/>
    </dgm:pt>
    <dgm:pt modelId="{F13BE7C4-A3CD-4DBE-9A8E-D15CB56EA4EF}" type="pres">
      <dgm:prSet presAssocID="{518D9FDF-766F-4617-B6A1-1816B3D2F2BD}" presName="vert1" presStyleCnt="0"/>
      <dgm:spPr/>
    </dgm:pt>
    <dgm:pt modelId="{6BA67984-7E73-493D-8E0F-FC96CFD5DBE1}" type="pres">
      <dgm:prSet presAssocID="{28D306BC-2F43-49DB-8214-15B00E5C2025}" presName="thickLine" presStyleLbl="alignNode1" presStyleIdx="1" presStyleCnt="9"/>
      <dgm:spPr/>
    </dgm:pt>
    <dgm:pt modelId="{DD436C3C-8D4E-4735-A174-B5456DE66FAD}" type="pres">
      <dgm:prSet presAssocID="{28D306BC-2F43-49DB-8214-15B00E5C2025}" presName="horz1" presStyleCnt="0"/>
      <dgm:spPr/>
    </dgm:pt>
    <dgm:pt modelId="{4CD00F31-5238-42A7-847F-14FF5D2CA92B}" type="pres">
      <dgm:prSet presAssocID="{28D306BC-2F43-49DB-8214-15B00E5C2025}" presName="tx1" presStyleLbl="revTx" presStyleIdx="1" presStyleCnt="9"/>
      <dgm:spPr/>
    </dgm:pt>
    <dgm:pt modelId="{8BD9E0C4-C451-4572-8C2C-AC9DA9C29200}" type="pres">
      <dgm:prSet presAssocID="{28D306BC-2F43-49DB-8214-15B00E5C2025}" presName="vert1" presStyleCnt="0"/>
      <dgm:spPr/>
    </dgm:pt>
    <dgm:pt modelId="{9B778AE1-0276-49CB-9133-5D25F76946C9}" type="pres">
      <dgm:prSet presAssocID="{33BCC225-82F2-4CAE-B841-BE132A1CF7CC}" presName="thickLine" presStyleLbl="alignNode1" presStyleIdx="2" presStyleCnt="9"/>
      <dgm:spPr/>
    </dgm:pt>
    <dgm:pt modelId="{62450DCB-2AC8-43FF-8CF0-E50ECCE6A4A3}" type="pres">
      <dgm:prSet presAssocID="{33BCC225-82F2-4CAE-B841-BE132A1CF7CC}" presName="horz1" presStyleCnt="0"/>
      <dgm:spPr/>
    </dgm:pt>
    <dgm:pt modelId="{C334A8C4-A032-4C30-A828-0D7F0BEFF87C}" type="pres">
      <dgm:prSet presAssocID="{33BCC225-82F2-4CAE-B841-BE132A1CF7CC}" presName="tx1" presStyleLbl="revTx" presStyleIdx="2" presStyleCnt="9"/>
      <dgm:spPr/>
    </dgm:pt>
    <dgm:pt modelId="{849DF0EC-A722-489E-911C-22BFF0C4C922}" type="pres">
      <dgm:prSet presAssocID="{33BCC225-82F2-4CAE-B841-BE132A1CF7CC}" presName="vert1" presStyleCnt="0"/>
      <dgm:spPr/>
    </dgm:pt>
    <dgm:pt modelId="{2334BC05-6D9E-4B7F-B173-1C97F41B4188}" type="pres">
      <dgm:prSet presAssocID="{92B2C4D7-D380-4C02-857D-5C66D6D4D3BB}" presName="thickLine" presStyleLbl="alignNode1" presStyleIdx="3" presStyleCnt="9"/>
      <dgm:spPr/>
    </dgm:pt>
    <dgm:pt modelId="{C5E32F50-A74D-4384-BFD0-C8453A65E6C6}" type="pres">
      <dgm:prSet presAssocID="{92B2C4D7-D380-4C02-857D-5C66D6D4D3BB}" presName="horz1" presStyleCnt="0"/>
      <dgm:spPr/>
    </dgm:pt>
    <dgm:pt modelId="{A08639EC-3670-471C-9935-5EC8025EED7A}" type="pres">
      <dgm:prSet presAssocID="{92B2C4D7-D380-4C02-857D-5C66D6D4D3BB}" presName="tx1" presStyleLbl="revTx" presStyleIdx="3" presStyleCnt="9"/>
      <dgm:spPr/>
    </dgm:pt>
    <dgm:pt modelId="{DD8664C2-992C-43BF-9675-E62396F8AC50}" type="pres">
      <dgm:prSet presAssocID="{92B2C4D7-D380-4C02-857D-5C66D6D4D3BB}" presName="vert1" presStyleCnt="0"/>
      <dgm:spPr/>
    </dgm:pt>
    <dgm:pt modelId="{A40DD8F6-F0BA-434E-9877-BF64A5C7D669}" type="pres">
      <dgm:prSet presAssocID="{2B0391A7-5BD3-4A2C-8D02-03A34EA4F013}" presName="thickLine" presStyleLbl="alignNode1" presStyleIdx="4" presStyleCnt="9"/>
      <dgm:spPr/>
    </dgm:pt>
    <dgm:pt modelId="{6A840563-B3A4-42E0-8D54-43CDB1FB9483}" type="pres">
      <dgm:prSet presAssocID="{2B0391A7-5BD3-4A2C-8D02-03A34EA4F013}" presName="horz1" presStyleCnt="0"/>
      <dgm:spPr/>
    </dgm:pt>
    <dgm:pt modelId="{7E768182-5869-4F9F-8768-B5B4B6BEA311}" type="pres">
      <dgm:prSet presAssocID="{2B0391A7-5BD3-4A2C-8D02-03A34EA4F013}" presName="tx1" presStyleLbl="revTx" presStyleIdx="4" presStyleCnt="9"/>
      <dgm:spPr/>
    </dgm:pt>
    <dgm:pt modelId="{88694E50-2FA5-436D-86E4-1785D9C77296}" type="pres">
      <dgm:prSet presAssocID="{2B0391A7-5BD3-4A2C-8D02-03A34EA4F013}" presName="vert1" presStyleCnt="0"/>
      <dgm:spPr/>
    </dgm:pt>
    <dgm:pt modelId="{3514765B-DE81-4F87-9582-6BBB47F450D1}" type="pres">
      <dgm:prSet presAssocID="{A8B1E098-B6B3-48CF-9DFC-BD8C8F19C73A}" presName="thickLine" presStyleLbl="alignNode1" presStyleIdx="5" presStyleCnt="9"/>
      <dgm:spPr/>
    </dgm:pt>
    <dgm:pt modelId="{28C1D3DD-A597-4F24-885B-684FDDEBF892}" type="pres">
      <dgm:prSet presAssocID="{A8B1E098-B6B3-48CF-9DFC-BD8C8F19C73A}" presName="horz1" presStyleCnt="0"/>
      <dgm:spPr/>
    </dgm:pt>
    <dgm:pt modelId="{0E330A50-716A-4300-AA69-E47FA2FBA31C}" type="pres">
      <dgm:prSet presAssocID="{A8B1E098-B6B3-48CF-9DFC-BD8C8F19C73A}" presName="tx1" presStyleLbl="revTx" presStyleIdx="5" presStyleCnt="9"/>
      <dgm:spPr/>
    </dgm:pt>
    <dgm:pt modelId="{B03F1466-C3A7-4BC5-A151-4F91E918EAE7}" type="pres">
      <dgm:prSet presAssocID="{A8B1E098-B6B3-48CF-9DFC-BD8C8F19C73A}" presName="vert1" presStyleCnt="0"/>
      <dgm:spPr/>
    </dgm:pt>
    <dgm:pt modelId="{C3239FC8-C56A-4FE0-963F-24178C3CAAED}" type="pres">
      <dgm:prSet presAssocID="{3D2E0A11-8010-4CA3-A310-1FE536B2BE4A}" presName="thickLine" presStyleLbl="alignNode1" presStyleIdx="6" presStyleCnt="9"/>
      <dgm:spPr/>
    </dgm:pt>
    <dgm:pt modelId="{EA95D039-C285-45AC-B44F-D5646334D70D}" type="pres">
      <dgm:prSet presAssocID="{3D2E0A11-8010-4CA3-A310-1FE536B2BE4A}" presName="horz1" presStyleCnt="0"/>
      <dgm:spPr/>
    </dgm:pt>
    <dgm:pt modelId="{A2BDE87D-50FF-4A17-A649-BE1A0EAD7C3D}" type="pres">
      <dgm:prSet presAssocID="{3D2E0A11-8010-4CA3-A310-1FE536B2BE4A}" presName="tx1" presStyleLbl="revTx" presStyleIdx="6" presStyleCnt="9"/>
      <dgm:spPr/>
    </dgm:pt>
    <dgm:pt modelId="{A1169273-DD1E-4F7F-8074-80E506FAF948}" type="pres">
      <dgm:prSet presAssocID="{3D2E0A11-8010-4CA3-A310-1FE536B2BE4A}" presName="vert1" presStyleCnt="0"/>
      <dgm:spPr/>
    </dgm:pt>
    <dgm:pt modelId="{962F18EA-C674-419C-BA3C-0FA8CBD4E576}" type="pres">
      <dgm:prSet presAssocID="{B0C5CE09-D29A-4E39-B320-B9ADB7985D5F}" presName="thickLine" presStyleLbl="alignNode1" presStyleIdx="7" presStyleCnt="9"/>
      <dgm:spPr/>
    </dgm:pt>
    <dgm:pt modelId="{0D19F78D-8493-4918-9561-00AD4B84BD4E}" type="pres">
      <dgm:prSet presAssocID="{B0C5CE09-D29A-4E39-B320-B9ADB7985D5F}" presName="horz1" presStyleCnt="0"/>
      <dgm:spPr/>
    </dgm:pt>
    <dgm:pt modelId="{5F94B487-C012-40EC-9D33-73F6CB0266DB}" type="pres">
      <dgm:prSet presAssocID="{B0C5CE09-D29A-4E39-B320-B9ADB7985D5F}" presName="tx1" presStyleLbl="revTx" presStyleIdx="7" presStyleCnt="9"/>
      <dgm:spPr/>
    </dgm:pt>
    <dgm:pt modelId="{0579AD31-F242-45A9-A225-E5BE9583F0AC}" type="pres">
      <dgm:prSet presAssocID="{B0C5CE09-D29A-4E39-B320-B9ADB7985D5F}" presName="vert1" presStyleCnt="0"/>
      <dgm:spPr/>
    </dgm:pt>
    <dgm:pt modelId="{FE52E447-D4E8-42A1-8B27-E538DB620C0B}" type="pres">
      <dgm:prSet presAssocID="{F103B3F8-80E0-4924-8A93-9AB57F02982F}" presName="thickLine" presStyleLbl="alignNode1" presStyleIdx="8" presStyleCnt="9"/>
      <dgm:spPr/>
    </dgm:pt>
    <dgm:pt modelId="{8FF0870E-679A-4E30-80C4-429E0CFA9EA2}" type="pres">
      <dgm:prSet presAssocID="{F103B3F8-80E0-4924-8A93-9AB57F02982F}" presName="horz1" presStyleCnt="0"/>
      <dgm:spPr/>
    </dgm:pt>
    <dgm:pt modelId="{4E057C6A-72D2-4BE1-9F0F-986F89129BC6}" type="pres">
      <dgm:prSet presAssocID="{F103B3F8-80E0-4924-8A93-9AB57F02982F}" presName="tx1" presStyleLbl="revTx" presStyleIdx="8" presStyleCnt="9"/>
      <dgm:spPr/>
    </dgm:pt>
    <dgm:pt modelId="{0C7A063D-5544-49EC-BFB8-728F2AFABEAF}" type="pres">
      <dgm:prSet presAssocID="{F103B3F8-80E0-4924-8A93-9AB57F02982F}" presName="vert1" presStyleCnt="0"/>
      <dgm:spPr/>
    </dgm:pt>
  </dgm:ptLst>
  <dgm:cxnLst>
    <dgm:cxn modelId="{186FA90F-A436-42DF-8F52-7A077B9D84C6}" type="presOf" srcId="{F103B3F8-80E0-4924-8A93-9AB57F02982F}" destId="{4E057C6A-72D2-4BE1-9F0F-986F89129BC6}" srcOrd="0" destOrd="0" presId="urn:microsoft.com/office/officeart/2008/layout/LinedList"/>
    <dgm:cxn modelId="{0E65B413-E7BF-4138-9740-F0320F1AE2E0}" type="presOf" srcId="{33BCC225-82F2-4CAE-B841-BE132A1CF7CC}" destId="{C334A8C4-A032-4C30-A828-0D7F0BEFF87C}" srcOrd="0" destOrd="0" presId="urn:microsoft.com/office/officeart/2008/layout/LinedList"/>
    <dgm:cxn modelId="{97823321-8324-4A1B-A532-2315BE55B957}" srcId="{862A53F8-37E1-40D2-9540-1DDA36EE1FF5}" destId="{92B2C4D7-D380-4C02-857D-5C66D6D4D3BB}" srcOrd="3" destOrd="0" parTransId="{4BF1DC39-3635-4C09-B708-73EAD6DBACA0}" sibTransId="{C31BE004-21DF-4AA8-9A9C-9D33B0A33C01}"/>
    <dgm:cxn modelId="{1786395F-FC0B-491E-8BCA-D47AF050FB0A}" srcId="{862A53F8-37E1-40D2-9540-1DDA36EE1FF5}" destId="{A8B1E098-B6B3-48CF-9DFC-BD8C8F19C73A}" srcOrd="5" destOrd="0" parTransId="{5224BE14-E562-412D-946C-9A6670A621D1}" sibTransId="{56DB211D-14D8-490D-9801-9EE75FD6A20B}"/>
    <dgm:cxn modelId="{5004D173-0007-4217-A5B4-0DED5CA8E5C3}" srcId="{862A53F8-37E1-40D2-9540-1DDA36EE1FF5}" destId="{3D2E0A11-8010-4CA3-A310-1FE536B2BE4A}" srcOrd="6" destOrd="0" parTransId="{F7D4F72B-922D-44E8-BFC0-C30218D6E9F4}" sibTransId="{F5158BF1-C45E-4EB1-9E3A-7A0AF2834AAF}"/>
    <dgm:cxn modelId="{5D138279-9F91-417A-A752-2B04A774240F}" srcId="{862A53F8-37E1-40D2-9540-1DDA36EE1FF5}" destId="{28D306BC-2F43-49DB-8214-15B00E5C2025}" srcOrd="1" destOrd="0" parTransId="{F3063C3E-655E-4966-A816-C8DD8365F274}" sibTransId="{94D48E6C-B27D-405D-AF52-337B6A5D8EFE}"/>
    <dgm:cxn modelId="{CB23367C-09FD-433A-9560-20F85EFD1CE6}" srcId="{862A53F8-37E1-40D2-9540-1DDA36EE1FF5}" destId="{F103B3F8-80E0-4924-8A93-9AB57F02982F}" srcOrd="8" destOrd="0" parTransId="{606C0CE3-69C5-4221-9383-CDA0FB7E9FA6}" sibTransId="{F46661EB-28EC-4582-9401-E8592BB7E6A1}"/>
    <dgm:cxn modelId="{B4C8D78F-7B34-4468-8E81-2A03B6B06934}" type="presOf" srcId="{28D306BC-2F43-49DB-8214-15B00E5C2025}" destId="{4CD00F31-5238-42A7-847F-14FF5D2CA92B}" srcOrd="0" destOrd="0" presId="urn:microsoft.com/office/officeart/2008/layout/LinedList"/>
    <dgm:cxn modelId="{74E50C9E-2DEC-47A0-BA31-9CC9BDA2F3AE}" type="presOf" srcId="{2B0391A7-5BD3-4A2C-8D02-03A34EA4F013}" destId="{7E768182-5869-4F9F-8768-B5B4B6BEA311}" srcOrd="0" destOrd="0" presId="urn:microsoft.com/office/officeart/2008/layout/LinedList"/>
    <dgm:cxn modelId="{30C0389E-EC19-463F-BE7C-B0C00B472C70}" srcId="{862A53F8-37E1-40D2-9540-1DDA36EE1FF5}" destId="{518D9FDF-766F-4617-B6A1-1816B3D2F2BD}" srcOrd="0" destOrd="0" parTransId="{12A74391-A7DB-46BE-9B7D-75ED92083BF4}" sibTransId="{0EF87FFC-1807-4215-8A48-23DB9666DE1E}"/>
    <dgm:cxn modelId="{72D96FAD-D76F-4630-A4CC-8AC33F06AF74}" type="presOf" srcId="{518D9FDF-766F-4617-B6A1-1816B3D2F2BD}" destId="{9B6E11CA-1022-43DC-8675-F02D4B925598}" srcOrd="0" destOrd="0" presId="urn:microsoft.com/office/officeart/2008/layout/LinedList"/>
    <dgm:cxn modelId="{9F212BAF-C214-40EF-A121-28ED9E7E60F4}" srcId="{862A53F8-37E1-40D2-9540-1DDA36EE1FF5}" destId="{33BCC225-82F2-4CAE-B841-BE132A1CF7CC}" srcOrd="2" destOrd="0" parTransId="{114EECC0-B60E-466A-B8AC-38AA26F893E9}" sibTransId="{43606B21-F249-4FBF-A9C9-E621B97E494B}"/>
    <dgm:cxn modelId="{FEF23AB7-767E-4A80-87B2-2D891504844F}" type="presOf" srcId="{B0C5CE09-D29A-4E39-B320-B9ADB7985D5F}" destId="{5F94B487-C012-40EC-9D33-73F6CB0266DB}" srcOrd="0" destOrd="0" presId="urn:microsoft.com/office/officeart/2008/layout/LinedList"/>
    <dgm:cxn modelId="{5145CFB7-5BAE-4493-A0B4-35FDBB035B94}" srcId="{862A53F8-37E1-40D2-9540-1DDA36EE1FF5}" destId="{B0C5CE09-D29A-4E39-B320-B9ADB7985D5F}" srcOrd="7" destOrd="0" parTransId="{148B6669-A413-49C9-91F2-510901198A68}" sibTransId="{9F916E32-D2BC-4080-8EBC-89DFFA811BE6}"/>
    <dgm:cxn modelId="{32E29BBD-489E-4201-B096-26EC1003EFDA}" srcId="{862A53F8-37E1-40D2-9540-1DDA36EE1FF5}" destId="{2B0391A7-5BD3-4A2C-8D02-03A34EA4F013}" srcOrd="4" destOrd="0" parTransId="{6FB35462-4F59-4EEF-AE25-C48641F680A1}" sibTransId="{40F288CA-2AAC-4A0A-BAE0-3EAEECBB7208}"/>
    <dgm:cxn modelId="{709EFDBF-0028-4821-8569-592D7605191C}" type="presOf" srcId="{862A53F8-37E1-40D2-9540-1DDA36EE1FF5}" destId="{BAA00D97-8E78-4100-B895-B4449E0D6FA5}" srcOrd="0" destOrd="0" presId="urn:microsoft.com/office/officeart/2008/layout/LinedList"/>
    <dgm:cxn modelId="{92AF6CE5-08AD-4498-9D80-A6A000894C40}" type="presOf" srcId="{3D2E0A11-8010-4CA3-A310-1FE536B2BE4A}" destId="{A2BDE87D-50FF-4A17-A649-BE1A0EAD7C3D}" srcOrd="0" destOrd="0" presId="urn:microsoft.com/office/officeart/2008/layout/LinedList"/>
    <dgm:cxn modelId="{F6121CF6-C3B0-4B47-84C4-95E1E71EED32}" type="presOf" srcId="{92B2C4D7-D380-4C02-857D-5C66D6D4D3BB}" destId="{A08639EC-3670-471C-9935-5EC8025EED7A}" srcOrd="0" destOrd="0" presId="urn:microsoft.com/office/officeart/2008/layout/LinedList"/>
    <dgm:cxn modelId="{A16CF3F8-BA3C-4937-BA3E-305B176318DA}" type="presOf" srcId="{A8B1E098-B6B3-48CF-9DFC-BD8C8F19C73A}" destId="{0E330A50-716A-4300-AA69-E47FA2FBA31C}" srcOrd="0" destOrd="0" presId="urn:microsoft.com/office/officeart/2008/layout/LinedList"/>
    <dgm:cxn modelId="{A77AD3DD-F277-47DC-9178-BAC50F58B8B9}" type="presParOf" srcId="{BAA00D97-8E78-4100-B895-B4449E0D6FA5}" destId="{DE2C7633-84E8-41F5-8C18-5021BEF27129}" srcOrd="0" destOrd="0" presId="urn:microsoft.com/office/officeart/2008/layout/LinedList"/>
    <dgm:cxn modelId="{797E0BA5-8D0F-43CA-9508-8AE08C1EFA50}" type="presParOf" srcId="{BAA00D97-8E78-4100-B895-B4449E0D6FA5}" destId="{94AFDC28-652D-4B5E-807A-41E09E104236}" srcOrd="1" destOrd="0" presId="urn:microsoft.com/office/officeart/2008/layout/LinedList"/>
    <dgm:cxn modelId="{4B387289-3A71-425F-A5B7-994270D45A16}" type="presParOf" srcId="{94AFDC28-652D-4B5E-807A-41E09E104236}" destId="{9B6E11CA-1022-43DC-8675-F02D4B925598}" srcOrd="0" destOrd="0" presId="urn:microsoft.com/office/officeart/2008/layout/LinedList"/>
    <dgm:cxn modelId="{6D6FB1BF-AB44-496F-9F96-223369DD8B6B}" type="presParOf" srcId="{94AFDC28-652D-4B5E-807A-41E09E104236}" destId="{F13BE7C4-A3CD-4DBE-9A8E-D15CB56EA4EF}" srcOrd="1" destOrd="0" presId="urn:microsoft.com/office/officeart/2008/layout/LinedList"/>
    <dgm:cxn modelId="{898AA92A-BF4A-42E0-BD9C-F86A6819FAA0}" type="presParOf" srcId="{BAA00D97-8E78-4100-B895-B4449E0D6FA5}" destId="{6BA67984-7E73-493D-8E0F-FC96CFD5DBE1}" srcOrd="2" destOrd="0" presId="urn:microsoft.com/office/officeart/2008/layout/LinedList"/>
    <dgm:cxn modelId="{8401E5D5-1E72-4830-B738-5CE309EFD6A0}" type="presParOf" srcId="{BAA00D97-8E78-4100-B895-B4449E0D6FA5}" destId="{DD436C3C-8D4E-4735-A174-B5456DE66FAD}" srcOrd="3" destOrd="0" presId="urn:microsoft.com/office/officeart/2008/layout/LinedList"/>
    <dgm:cxn modelId="{05893979-6A89-4B2B-B683-F0F9161D77B0}" type="presParOf" srcId="{DD436C3C-8D4E-4735-A174-B5456DE66FAD}" destId="{4CD00F31-5238-42A7-847F-14FF5D2CA92B}" srcOrd="0" destOrd="0" presId="urn:microsoft.com/office/officeart/2008/layout/LinedList"/>
    <dgm:cxn modelId="{3276FF45-BDB4-4040-BC67-78303C0753F6}" type="presParOf" srcId="{DD436C3C-8D4E-4735-A174-B5456DE66FAD}" destId="{8BD9E0C4-C451-4572-8C2C-AC9DA9C29200}" srcOrd="1" destOrd="0" presId="urn:microsoft.com/office/officeart/2008/layout/LinedList"/>
    <dgm:cxn modelId="{9DE5DFD0-DF58-4BAE-B36E-25ABA2C772B3}" type="presParOf" srcId="{BAA00D97-8E78-4100-B895-B4449E0D6FA5}" destId="{9B778AE1-0276-49CB-9133-5D25F76946C9}" srcOrd="4" destOrd="0" presId="urn:microsoft.com/office/officeart/2008/layout/LinedList"/>
    <dgm:cxn modelId="{A65DB374-AEE1-4677-A2D3-23D37A27DEDD}" type="presParOf" srcId="{BAA00D97-8E78-4100-B895-B4449E0D6FA5}" destId="{62450DCB-2AC8-43FF-8CF0-E50ECCE6A4A3}" srcOrd="5" destOrd="0" presId="urn:microsoft.com/office/officeart/2008/layout/LinedList"/>
    <dgm:cxn modelId="{900D7860-F2CC-41BB-8B43-0C6800F43704}" type="presParOf" srcId="{62450DCB-2AC8-43FF-8CF0-E50ECCE6A4A3}" destId="{C334A8C4-A032-4C30-A828-0D7F0BEFF87C}" srcOrd="0" destOrd="0" presId="urn:microsoft.com/office/officeart/2008/layout/LinedList"/>
    <dgm:cxn modelId="{248A5547-E6C7-458A-8F6B-A5E9DE4A8E70}" type="presParOf" srcId="{62450DCB-2AC8-43FF-8CF0-E50ECCE6A4A3}" destId="{849DF0EC-A722-489E-911C-22BFF0C4C922}" srcOrd="1" destOrd="0" presId="urn:microsoft.com/office/officeart/2008/layout/LinedList"/>
    <dgm:cxn modelId="{824DDAF8-D687-4C35-862D-A41D470FEB87}" type="presParOf" srcId="{BAA00D97-8E78-4100-B895-B4449E0D6FA5}" destId="{2334BC05-6D9E-4B7F-B173-1C97F41B4188}" srcOrd="6" destOrd="0" presId="urn:microsoft.com/office/officeart/2008/layout/LinedList"/>
    <dgm:cxn modelId="{A9E6C6DE-2422-43F2-BEDD-2B95310E304D}" type="presParOf" srcId="{BAA00D97-8E78-4100-B895-B4449E0D6FA5}" destId="{C5E32F50-A74D-4384-BFD0-C8453A65E6C6}" srcOrd="7" destOrd="0" presId="urn:microsoft.com/office/officeart/2008/layout/LinedList"/>
    <dgm:cxn modelId="{47E7F896-04CA-4D11-9ABB-804DB2EADE77}" type="presParOf" srcId="{C5E32F50-A74D-4384-BFD0-C8453A65E6C6}" destId="{A08639EC-3670-471C-9935-5EC8025EED7A}" srcOrd="0" destOrd="0" presId="urn:microsoft.com/office/officeart/2008/layout/LinedList"/>
    <dgm:cxn modelId="{9FB1A851-99D3-4D3B-A774-DE6DA0F50383}" type="presParOf" srcId="{C5E32F50-A74D-4384-BFD0-C8453A65E6C6}" destId="{DD8664C2-992C-43BF-9675-E62396F8AC50}" srcOrd="1" destOrd="0" presId="urn:microsoft.com/office/officeart/2008/layout/LinedList"/>
    <dgm:cxn modelId="{18AB5D50-EC60-438D-B583-43FBF13DAE70}" type="presParOf" srcId="{BAA00D97-8E78-4100-B895-B4449E0D6FA5}" destId="{A40DD8F6-F0BA-434E-9877-BF64A5C7D669}" srcOrd="8" destOrd="0" presId="urn:microsoft.com/office/officeart/2008/layout/LinedList"/>
    <dgm:cxn modelId="{4CBAD542-F5B5-4B72-AA83-D57E76D7517E}" type="presParOf" srcId="{BAA00D97-8E78-4100-B895-B4449E0D6FA5}" destId="{6A840563-B3A4-42E0-8D54-43CDB1FB9483}" srcOrd="9" destOrd="0" presId="urn:microsoft.com/office/officeart/2008/layout/LinedList"/>
    <dgm:cxn modelId="{41C2F0D4-EF8F-403B-BCEC-C58878A6436B}" type="presParOf" srcId="{6A840563-B3A4-42E0-8D54-43CDB1FB9483}" destId="{7E768182-5869-4F9F-8768-B5B4B6BEA311}" srcOrd="0" destOrd="0" presId="urn:microsoft.com/office/officeart/2008/layout/LinedList"/>
    <dgm:cxn modelId="{C282D9E0-F25A-454C-9FFB-5FCF7C18C8B9}" type="presParOf" srcId="{6A840563-B3A4-42E0-8D54-43CDB1FB9483}" destId="{88694E50-2FA5-436D-86E4-1785D9C77296}" srcOrd="1" destOrd="0" presId="urn:microsoft.com/office/officeart/2008/layout/LinedList"/>
    <dgm:cxn modelId="{7E12A3CF-1E33-41CF-B2D7-381B2A5DF59E}" type="presParOf" srcId="{BAA00D97-8E78-4100-B895-B4449E0D6FA5}" destId="{3514765B-DE81-4F87-9582-6BBB47F450D1}" srcOrd="10" destOrd="0" presId="urn:microsoft.com/office/officeart/2008/layout/LinedList"/>
    <dgm:cxn modelId="{C2388DA2-363D-44EB-AA3C-D02E2BA882E2}" type="presParOf" srcId="{BAA00D97-8E78-4100-B895-B4449E0D6FA5}" destId="{28C1D3DD-A597-4F24-885B-684FDDEBF892}" srcOrd="11" destOrd="0" presId="urn:microsoft.com/office/officeart/2008/layout/LinedList"/>
    <dgm:cxn modelId="{40A15995-DBCB-4751-A53C-F246E3E55FBE}" type="presParOf" srcId="{28C1D3DD-A597-4F24-885B-684FDDEBF892}" destId="{0E330A50-716A-4300-AA69-E47FA2FBA31C}" srcOrd="0" destOrd="0" presId="urn:microsoft.com/office/officeart/2008/layout/LinedList"/>
    <dgm:cxn modelId="{E3E6A81F-484B-4FE0-A51A-916E81CA383B}" type="presParOf" srcId="{28C1D3DD-A597-4F24-885B-684FDDEBF892}" destId="{B03F1466-C3A7-4BC5-A151-4F91E918EAE7}" srcOrd="1" destOrd="0" presId="urn:microsoft.com/office/officeart/2008/layout/LinedList"/>
    <dgm:cxn modelId="{CAD41448-C9DF-4A7D-A548-0F01E69FDCB0}" type="presParOf" srcId="{BAA00D97-8E78-4100-B895-B4449E0D6FA5}" destId="{C3239FC8-C56A-4FE0-963F-24178C3CAAED}" srcOrd="12" destOrd="0" presId="urn:microsoft.com/office/officeart/2008/layout/LinedList"/>
    <dgm:cxn modelId="{8F1A052C-2E29-4220-8012-6B0AB7B6BC9B}" type="presParOf" srcId="{BAA00D97-8E78-4100-B895-B4449E0D6FA5}" destId="{EA95D039-C285-45AC-B44F-D5646334D70D}" srcOrd="13" destOrd="0" presId="urn:microsoft.com/office/officeart/2008/layout/LinedList"/>
    <dgm:cxn modelId="{960BC51D-9441-4611-86EF-CB3535F7D56A}" type="presParOf" srcId="{EA95D039-C285-45AC-B44F-D5646334D70D}" destId="{A2BDE87D-50FF-4A17-A649-BE1A0EAD7C3D}" srcOrd="0" destOrd="0" presId="urn:microsoft.com/office/officeart/2008/layout/LinedList"/>
    <dgm:cxn modelId="{DF40ED85-295E-4783-9A34-AAACCCEC8C91}" type="presParOf" srcId="{EA95D039-C285-45AC-B44F-D5646334D70D}" destId="{A1169273-DD1E-4F7F-8074-80E506FAF948}" srcOrd="1" destOrd="0" presId="urn:microsoft.com/office/officeart/2008/layout/LinedList"/>
    <dgm:cxn modelId="{CA42126D-5BAB-423C-ADD3-C6201429AB1D}" type="presParOf" srcId="{BAA00D97-8E78-4100-B895-B4449E0D6FA5}" destId="{962F18EA-C674-419C-BA3C-0FA8CBD4E576}" srcOrd="14" destOrd="0" presId="urn:microsoft.com/office/officeart/2008/layout/LinedList"/>
    <dgm:cxn modelId="{BD799A5B-BC76-4973-8D14-6CA4649A9C15}" type="presParOf" srcId="{BAA00D97-8E78-4100-B895-B4449E0D6FA5}" destId="{0D19F78D-8493-4918-9561-00AD4B84BD4E}" srcOrd="15" destOrd="0" presId="urn:microsoft.com/office/officeart/2008/layout/LinedList"/>
    <dgm:cxn modelId="{E59F7F6E-A018-4CB7-A214-525A9D05395E}" type="presParOf" srcId="{0D19F78D-8493-4918-9561-00AD4B84BD4E}" destId="{5F94B487-C012-40EC-9D33-73F6CB0266DB}" srcOrd="0" destOrd="0" presId="urn:microsoft.com/office/officeart/2008/layout/LinedList"/>
    <dgm:cxn modelId="{B4A00F3E-5142-43FA-A959-5416735DDF7C}" type="presParOf" srcId="{0D19F78D-8493-4918-9561-00AD4B84BD4E}" destId="{0579AD31-F242-45A9-A225-E5BE9583F0AC}" srcOrd="1" destOrd="0" presId="urn:microsoft.com/office/officeart/2008/layout/LinedList"/>
    <dgm:cxn modelId="{F8F1001F-EDAA-4BD5-AE6D-76B16FC95D9F}" type="presParOf" srcId="{BAA00D97-8E78-4100-B895-B4449E0D6FA5}" destId="{FE52E447-D4E8-42A1-8B27-E538DB620C0B}" srcOrd="16" destOrd="0" presId="urn:microsoft.com/office/officeart/2008/layout/LinedList"/>
    <dgm:cxn modelId="{6A1C474A-7FD8-48B1-BC46-065006D5F9A4}" type="presParOf" srcId="{BAA00D97-8E78-4100-B895-B4449E0D6FA5}" destId="{8FF0870E-679A-4E30-80C4-429E0CFA9EA2}" srcOrd="17" destOrd="0" presId="urn:microsoft.com/office/officeart/2008/layout/LinedList"/>
    <dgm:cxn modelId="{FFE814DD-B8DB-4B7E-951F-DA0258926763}" type="presParOf" srcId="{8FF0870E-679A-4E30-80C4-429E0CFA9EA2}" destId="{4E057C6A-72D2-4BE1-9F0F-986F89129BC6}" srcOrd="0" destOrd="0" presId="urn:microsoft.com/office/officeart/2008/layout/LinedList"/>
    <dgm:cxn modelId="{4EE56C4C-CEC1-4052-8839-D70A68A149F2}" type="presParOf" srcId="{8FF0870E-679A-4E30-80C4-429E0CFA9EA2}" destId="{0C7A063D-5544-49EC-BFB8-728F2AFABE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949264-924F-4142-9D2E-BB893AC5B1C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290624-2268-4C53-9846-0495ACEA8607}">
      <dgm:prSet/>
      <dgm:spPr/>
      <dgm:t>
        <a:bodyPr/>
        <a:lstStyle/>
        <a:p>
          <a:r>
            <a:rPr lang="en-US"/>
            <a:t>Spreadsheet and worksheet Terms</a:t>
          </a:r>
        </a:p>
      </dgm:t>
    </dgm:pt>
    <dgm:pt modelId="{E9FCCAF9-2849-4350-91C8-04D71519C389}" type="parTrans" cxnId="{8C890B10-245C-47D6-B013-E5278D9F4092}">
      <dgm:prSet/>
      <dgm:spPr/>
      <dgm:t>
        <a:bodyPr/>
        <a:lstStyle/>
        <a:p>
          <a:endParaRPr lang="en-US"/>
        </a:p>
      </dgm:t>
    </dgm:pt>
    <dgm:pt modelId="{3D372A7F-D084-498D-A52C-F266C1BD4E5A}" type="sibTrans" cxnId="{8C890B10-245C-47D6-B013-E5278D9F4092}">
      <dgm:prSet/>
      <dgm:spPr/>
      <dgm:t>
        <a:bodyPr/>
        <a:lstStyle/>
        <a:p>
          <a:endParaRPr lang="en-US"/>
        </a:p>
      </dgm:t>
    </dgm:pt>
    <dgm:pt modelId="{DECBD7E7-4D17-4C61-8C41-E6A297F993B6}">
      <dgm:prSet/>
      <dgm:spPr/>
      <dgm:t>
        <a:bodyPr/>
        <a:lstStyle/>
        <a:p>
          <a:r>
            <a:rPr lang="en-US" dirty="0"/>
            <a:t>Basic Formulas – SUM, Difference, Multiply, Divide and </a:t>
          </a:r>
          <a:r>
            <a:rPr lang="en-US" dirty="0" err="1"/>
            <a:t>Countif</a:t>
          </a:r>
          <a:endParaRPr lang="en-US" dirty="0"/>
        </a:p>
      </dgm:t>
    </dgm:pt>
    <dgm:pt modelId="{C1AD5A95-F70C-49A5-9078-2031B46D964D}" type="parTrans" cxnId="{F991A369-1F80-4C6F-8910-A3E96C170F9B}">
      <dgm:prSet/>
      <dgm:spPr/>
      <dgm:t>
        <a:bodyPr/>
        <a:lstStyle/>
        <a:p>
          <a:endParaRPr lang="en-US"/>
        </a:p>
      </dgm:t>
    </dgm:pt>
    <dgm:pt modelId="{A8B13F4A-7C11-47C5-83BF-7F026C7EB6EB}" type="sibTrans" cxnId="{F991A369-1F80-4C6F-8910-A3E96C170F9B}">
      <dgm:prSet/>
      <dgm:spPr/>
      <dgm:t>
        <a:bodyPr/>
        <a:lstStyle/>
        <a:p>
          <a:endParaRPr lang="en-US"/>
        </a:p>
      </dgm:t>
    </dgm:pt>
    <dgm:pt modelId="{FBA68923-65DE-4805-BFFA-5F6189B1C6A5}">
      <dgm:prSet/>
      <dgm:spPr/>
      <dgm:t>
        <a:bodyPr/>
        <a:lstStyle/>
        <a:p>
          <a:r>
            <a:rPr lang="en-US" dirty="0"/>
            <a:t>Creation of Charts</a:t>
          </a:r>
        </a:p>
      </dgm:t>
    </dgm:pt>
    <dgm:pt modelId="{42EA8C1C-D21C-4254-A688-D3A1C9B5BBB4}" type="parTrans" cxnId="{803B3F6F-01FA-471A-A599-BB2EDA93BB29}">
      <dgm:prSet/>
      <dgm:spPr/>
      <dgm:t>
        <a:bodyPr/>
        <a:lstStyle/>
        <a:p>
          <a:endParaRPr lang="en-US"/>
        </a:p>
      </dgm:t>
    </dgm:pt>
    <dgm:pt modelId="{FEFF060B-1B46-4564-8A0D-1F99A78309DA}" type="sibTrans" cxnId="{803B3F6F-01FA-471A-A599-BB2EDA93BB29}">
      <dgm:prSet/>
      <dgm:spPr/>
      <dgm:t>
        <a:bodyPr/>
        <a:lstStyle/>
        <a:p>
          <a:endParaRPr lang="en-US"/>
        </a:p>
      </dgm:t>
    </dgm:pt>
    <dgm:pt modelId="{B46938F0-9404-47F5-A59C-A83C34D32870}" type="pres">
      <dgm:prSet presAssocID="{E6949264-924F-4142-9D2E-BB893AC5B1C3}" presName="linear" presStyleCnt="0">
        <dgm:presLayoutVars>
          <dgm:animLvl val="lvl"/>
          <dgm:resizeHandles val="exact"/>
        </dgm:presLayoutVars>
      </dgm:prSet>
      <dgm:spPr/>
    </dgm:pt>
    <dgm:pt modelId="{11468DEA-E6E5-424D-994A-774B1E2FE361}" type="pres">
      <dgm:prSet presAssocID="{F1290624-2268-4C53-9846-0495ACEA86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1297C-A02C-465C-8B00-2FA53266B411}" type="pres">
      <dgm:prSet presAssocID="{3D372A7F-D084-498D-A52C-F266C1BD4E5A}" presName="spacer" presStyleCnt="0"/>
      <dgm:spPr/>
    </dgm:pt>
    <dgm:pt modelId="{4F7537B8-6E11-4D93-A3E5-125520C9DCED}" type="pres">
      <dgm:prSet presAssocID="{DECBD7E7-4D17-4C61-8C41-E6A297F993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7FF2F2-5B98-413E-8D80-98C23D94B255}" type="pres">
      <dgm:prSet presAssocID="{A8B13F4A-7C11-47C5-83BF-7F026C7EB6EB}" presName="spacer" presStyleCnt="0"/>
      <dgm:spPr/>
    </dgm:pt>
    <dgm:pt modelId="{5E6AE230-7D3E-47D2-9A58-07E57F42F537}" type="pres">
      <dgm:prSet presAssocID="{FBA68923-65DE-4805-BFFA-5F6189B1C6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890B10-245C-47D6-B013-E5278D9F4092}" srcId="{E6949264-924F-4142-9D2E-BB893AC5B1C3}" destId="{F1290624-2268-4C53-9846-0495ACEA8607}" srcOrd="0" destOrd="0" parTransId="{E9FCCAF9-2849-4350-91C8-04D71519C389}" sibTransId="{3D372A7F-D084-498D-A52C-F266C1BD4E5A}"/>
    <dgm:cxn modelId="{EDABA620-E89C-4893-9B92-1387A2052C09}" type="presOf" srcId="{E6949264-924F-4142-9D2E-BB893AC5B1C3}" destId="{B46938F0-9404-47F5-A59C-A83C34D32870}" srcOrd="0" destOrd="0" presId="urn:microsoft.com/office/officeart/2005/8/layout/vList2"/>
    <dgm:cxn modelId="{F991A369-1F80-4C6F-8910-A3E96C170F9B}" srcId="{E6949264-924F-4142-9D2E-BB893AC5B1C3}" destId="{DECBD7E7-4D17-4C61-8C41-E6A297F993B6}" srcOrd="1" destOrd="0" parTransId="{C1AD5A95-F70C-49A5-9078-2031B46D964D}" sibTransId="{A8B13F4A-7C11-47C5-83BF-7F026C7EB6EB}"/>
    <dgm:cxn modelId="{803B3F6F-01FA-471A-A599-BB2EDA93BB29}" srcId="{E6949264-924F-4142-9D2E-BB893AC5B1C3}" destId="{FBA68923-65DE-4805-BFFA-5F6189B1C6A5}" srcOrd="2" destOrd="0" parTransId="{42EA8C1C-D21C-4254-A688-D3A1C9B5BBB4}" sibTransId="{FEFF060B-1B46-4564-8A0D-1F99A78309DA}"/>
    <dgm:cxn modelId="{4D2785A8-CA37-4355-AAC9-557EB6461B68}" type="presOf" srcId="{DECBD7E7-4D17-4C61-8C41-E6A297F993B6}" destId="{4F7537B8-6E11-4D93-A3E5-125520C9DCED}" srcOrd="0" destOrd="0" presId="urn:microsoft.com/office/officeart/2005/8/layout/vList2"/>
    <dgm:cxn modelId="{53965DAF-8E4A-4D39-9DAF-5B4DA62E86E6}" type="presOf" srcId="{FBA68923-65DE-4805-BFFA-5F6189B1C6A5}" destId="{5E6AE230-7D3E-47D2-9A58-07E57F42F537}" srcOrd="0" destOrd="0" presId="urn:microsoft.com/office/officeart/2005/8/layout/vList2"/>
    <dgm:cxn modelId="{F88569AF-B6F0-4D97-B022-52838FF33CE1}" type="presOf" srcId="{F1290624-2268-4C53-9846-0495ACEA8607}" destId="{11468DEA-E6E5-424D-994A-774B1E2FE361}" srcOrd="0" destOrd="0" presId="urn:microsoft.com/office/officeart/2005/8/layout/vList2"/>
    <dgm:cxn modelId="{E7FBCE88-DABF-4793-9E5D-8DCED1C7330A}" type="presParOf" srcId="{B46938F0-9404-47F5-A59C-A83C34D32870}" destId="{11468DEA-E6E5-424D-994A-774B1E2FE361}" srcOrd="0" destOrd="0" presId="urn:microsoft.com/office/officeart/2005/8/layout/vList2"/>
    <dgm:cxn modelId="{A6986185-48EC-4564-B421-763D13249309}" type="presParOf" srcId="{B46938F0-9404-47F5-A59C-A83C34D32870}" destId="{E841297C-A02C-465C-8B00-2FA53266B411}" srcOrd="1" destOrd="0" presId="urn:microsoft.com/office/officeart/2005/8/layout/vList2"/>
    <dgm:cxn modelId="{16A27BAE-044B-4037-BDD2-623BC231C1A8}" type="presParOf" srcId="{B46938F0-9404-47F5-A59C-A83C34D32870}" destId="{4F7537B8-6E11-4D93-A3E5-125520C9DCED}" srcOrd="2" destOrd="0" presId="urn:microsoft.com/office/officeart/2005/8/layout/vList2"/>
    <dgm:cxn modelId="{51A80C97-48E2-4AE3-8BAC-1D0AA02BC8F3}" type="presParOf" srcId="{B46938F0-9404-47F5-A59C-A83C34D32870}" destId="{287FF2F2-5B98-413E-8D80-98C23D94B255}" srcOrd="3" destOrd="0" presId="urn:microsoft.com/office/officeart/2005/8/layout/vList2"/>
    <dgm:cxn modelId="{B8D68D8C-1A4F-44E0-A467-BE7F3C84942D}" type="presParOf" srcId="{B46938F0-9404-47F5-A59C-A83C34D32870}" destId="{5E6AE230-7D3E-47D2-9A58-07E57F42F5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C7633-84E8-41F5-8C18-5021BEF27129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E11CA-1022-43DC-8675-F02D4B925598}">
      <dsp:nvSpPr>
        <dsp:cNvPr id="0" name=""/>
        <dsp:cNvSpPr/>
      </dsp:nvSpPr>
      <dsp:spPr>
        <a:xfrm>
          <a:off x="0" y="499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 Size, Font Style, Font color</a:t>
          </a:r>
        </a:p>
      </dsp:txBody>
      <dsp:txXfrm>
        <a:off x="0" y="499"/>
        <a:ext cx="9618133" cy="454720"/>
      </dsp:txXfrm>
    </dsp:sp>
    <dsp:sp modelId="{6BA67984-7E73-493D-8E0F-FC96CFD5DBE1}">
      <dsp:nvSpPr>
        <dsp:cNvPr id="0" name=""/>
        <dsp:cNvSpPr/>
      </dsp:nvSpPr>
      <dsp:spPr>
        <a:xfrm>
          <a:off x="0" y="455219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0F31-5238-42A7-847F-14FF5D2CA92B}">
      <dsp:nvSpPr>
        <dsp:cNvPr id="0" name=""/>
        <dsp:cNvSpPr/>
      </dsp:nvSpPr>
      <dsp:spPr>
        <a:xfrm>
          <a:off x="0" y="455219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Margins</a:t>
          </a:r>
        </a:p>
      </dsp:txBody>
      <dsp:txXfrm>
        <a:off x="0" y="455219"/>
        <a:ext cx="9618133" cy="454720"/>
      </dsp:txXfrm>
    </dsp:sp>
    <dsp:sp modelId="{9B778AE1-0276-49CB-9133-5D25F76946C9}">
      <dsp:nvSpPr>
        <dsp:cNvPr id="0" name=""/>
        <dsp:cNvSpPr/>
      </dsp:nvSpPr>
      <dsp:spPr>
        <a:xfrm>
          <a:off x="0" y="90994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4A8C4-A032-4C30-A828-0D7F0BEFF87C}">
      <dsp:nvSpPr>
        <dsp:cNvPr id="0" name=""/>
        <dsp:cNvSpPr/>
      </dsp:nvSpPr>
      <dsp:spPr>
        <a:xfrm>
          <a:off x="0" y="909940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Layout</a:t>
          </a:r>
        </a:p>
      </dsp:txBody>
      <dsp:txXfrm>
        <a:off x="0" y="909940"/>
        <a:ext cx="9618133" cy="454720"/>
      </dsp:txXfrm>
    </dsp:sp>
    <dsp:sp modelId="{2334BC05-6D9E-4B7F-B173-1C97F41B4188}">
      <dsp:nvSpPr>
        <dsp:cNvPr id="0" name=""/>
        <dsp:cNvSpPr/>
      </dsp:nvSpPr>
      <dsp:spPr>
        <a:xfrm>
          <a:off x="0" y="136466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639EC-3670-471C-9935-5EC8025EED7A}">
      <dsp:nvSpPr>
        <dsp:cNvPr id="0" name=""/>
        <dsp:cNvSpPr/>
      </dsp:nvSpPr>
      <dsp:spPr>
        <a:xfrm>
          <a:off x="0" y="1364660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Generation of Table</a:t>
          </a:r>
        </a:p>
      </dsp:txBody>
      <dsp:txXfrm>
        <a:off x="0" y="1364660"/>
        <a:ext cx="9618133" cy="454720"/>
      </dsp:txXfrm>
    </dsp:sp>
    <dsp:sp modelId="{A40DD8F6-F0BA-434E-9877-BF64A5C7D669}">
      <dsp:nvSpPr>
        <dsp:cNvPr id="0" name=""/>
        <dsp:cNvSpPr/>
      </dsp:nvSpPr>
      <dsp:spPr>
        <a:xfrm>
          <a:off x="0" y="1819380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68182-5869-4F9F-8768-B5B4B6BEA311}">
      <dsp:nvSpPr>
        <dsp:cNvPr id="0" name=""/>
        <dsp:cNvSpPr/>
      </dsp:nvSpPr>
      <dsp:spPr>
        <a:xfrm>
          <a:off x="0" y="1819380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Left and Right Intends</a:t>
          </a:r>
        </a:p>
      </dsp:txBody>
      <dsp:txXfrm>
        <a:off x="0" y="1819380"/>
        <a:ext cx="9618133" cy="454720"/>
      </dsp:txXfrm>
    </dsp:sp>
    <dsp:sp modelId="{3514765B-DE81-4F87-9582-6BBB47F450D1}">
      <dsp:nvSpPr>
        <dsp:cNvPr id="0" name=""/>
        <dsp:cNvSpPr/>
      </dsp:nvSpPr>
      <dsp:spPr>
        <a:xfrm>
          <a:off x="0" y="227410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0A50-716A-4300-AA69-E47FA2FBA31C}">
      <dsp:nvSpPr>
        <dsp:cNvPr id="0" name=""/>
        <dsp:cNvSpPr/>
      </dsp:nvSpPr>
      <dsp:spPr>
        <a:xfrm>
          <a:off x="0" y="2274101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Justification of Text</a:t>
          </a:r>
        </a:p>
      </dsp:txBody>
      <dsp:txXfrm>
        <a:off x="0" y="2274101"/>
        <a:ext cx="9618133" cy="454720"/>
      </dsp:txXfrm>
    </dsp:sp>
    <dsp:sp modelId="{C3239FC8-C56A-4FE0-963F-24178C3CAAED}">
      <dsp:nvSpPr>
        <dsp:cNvPr id="0" name=""/>
        <dsp:cNvSpPr/>
      </dsp:nvSpPr>
      <dsp:spPr>
        <a:xfrm>
          <a:off x="0" y="2728821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DE87D-50FF-4A17-A649-BE1A0EAD7C3D}">
      <dsp:nvSpPr>
        <dsp:cNvPr id="0" name=""/>
        <dsp:cNvSpPr/>
      </dsp:nvSpPr>
      <dsp:spPr>
        <a:xfrm>
          <a:off x="0" y="2728821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Numering</a:t>
          </a:r>
        </a:p>
      </dsp:txBody>
      <dsp:txXfrm>
        <a:off x="0" y="2728821"/>
        <a:ext cx="9618133" cy="454720"/>
      </dsp:txXfrm>
    </dsp:sp>
    <dsp:sp modelId="{962F18EA-C674-419C-BA3C-0FA8CBD4E576}">
      <dsp:nvSpPr>
        <dsp:cNvPr id="0" name=""/>
        <dsp:cNvSpPr/>
      </dsp:nvSpPr>
      <dsp:spPr>
        <a:xfrm>
          <a:off x="0" y="318354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B487-C012-40EC-9D33-73F6CB0266DB}">
      <dsp:nvSpPr>
        <dsp:cNvPr id="0" name=""/>
        <dsp:cNvSpPr/>
      </dsp:nvSpPr>
      <dsp:spPr>
        <a:xfrm>
          <a:off x="0" y="3183541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Text Box </a:t>
          </a:r>
        </a:p>
      </dsp:txBody>
      <dsp:txXfrm>
        <a:off x="0" y="3183541"/>
        <a:ext cx="9618133" cy="454720"/>
      </dsp:txXfrm>
    </dsp:sp>
    <dsp:sp modelId="{FE52E447-D4E8-42A1-8B27-E538DB620C0B}">
      <dsp:nvSpPr>
        <dsp:cNvPr id="0" name=""/>
        <dsp:cNvSpPr/>
      </dsp:nvSpPr>
      <dsp:spPr>
        <a:xfrm>
          <a:off x="0" y="3638262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57C6A-72D2-4BE1-9F0F-986F89129BC6}">
      <dsp:nvSpPr>
        <dsp:cNvPr id="0" name=""/>
        <dsp:cNvSpPr/>
      </dsp:nvSpPr>
      <dsp:spPr>
        <a:xfrm>
          <a:off x="0" y="3638262"/>
          <a:ext cx="9618133" cy="45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Review</a:t>
          </a:r>
        </a:p>
      </dsp:txBody>
      <dsp:txXfrm>
        <a:off x="0" y="3638262"/>
        <a:ext cx="9618133" cy="454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8DEA-E6E5-424D-994A-774B1E2FE361}">
      <dsp:nvSpPr>
        <dsp:cNvPr id="0" name=""/>
        <dsp:cNvSpPr/>
      </dsp:nvSpPr>
      <dsp:spPr>
        <a:xfrm>
          <a:off x="0" y="303419"/>
          <a:ext cx="6628804" cy="13903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Spreadsheet and worksheet Terms</a:t>
          </a:r>
        </a:p>
      </dsp:txBody>
      <dsp:txXfrm>
        <a:off x="67873" y="371292"/>
        <a:ext cx="6493058" cy="1254634"/>
      </dsp:txXfrm>
    </dsp:sp>
    <dsp:sp modelId="{4F7537B8-6E11-4D93-A3E5-125520C9DCED}">
      <dsp:nvSpPr>
        <dsp:cNvPr id="0" name=""/>
        <dsp:cNvSpPr/>
      </dsp:nvSpPr>
      <dsp:spPr>
        <a:xfrm>
          <a:off x="0" y="1794600"/>
          <a:ext cx="6628804" cy="13903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Basic Formulas – SUM, Difference, Multiply, Divide and </a:t>
          </a:r>
          <a:r>
            <a:rPr lang="en-US" sz="3500" kern="1200" dirty="0" err="1"/>
            <a:t>Countif</a:t>
          </a:r>
          <a:endParaRPr lang="en-US" sz="3500" kern="1200" dirty="0"/>
        </a:p>
      </dsp:txBody>
      <dsp:txXfrm>
        <a:off x="67873" y="1862473"/>
        <a:ext cx="6493058" cy="1254634"/>
      </dsp:txXfrm>
    </dsp:sp>
    <dsp:sp modelId="{5E6AE230-7D3E-47D2-9A58-07E57F42F537}">
      <dsp:nvSpPr>
        <dsp:cNvPr id="0" name=""/>
        <dsp:cNvSpPr/>
      </dsp:nvSpPr>
      <dsp:spPr>
        <a:xfrm>
          <a:off x="0" y="3285780"/>
          <a:ext cx="6628804" cy="13903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Creation of Charts</a:t>
          </a:r>
        </a:p>
      </dsp:txBody>
      <dsp:txXfrm>
        <a:off x="67873" y="3353653"/>
        <a:ext cx="6493058" cy="125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1EB-8D93-4826-B0F1-6B17707D3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CF7C-511D-460C-B89F-775B6636A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8C07-9A1E-4F92-A570-15B5D208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AA13-DB84-4DAB-BCA2-4BE6029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4A71-5252-4FE1-929B-B29728DC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7475-05F2-4731-938D-42DC0779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F358-7233-408E-AD4C-3D7825B3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B4F5-B98D-4434-A43D-A004D4B0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88BF-B33B-469C-A571-256F0CBD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8D61-282A-436F-AB04-4847494A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B6E88-34BD-410F-9C56-C88C19152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C91C-A5D4-4414-9BAD-A84659E2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684D-78E6-4F20-B783-1D0693D4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A1E8-033D-411C-96FE-BFFA6329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D496-6626-4D17-8C3C-2198481C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945-F583-44A5-A5EA-77F34791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518D-10B8-443D-917C-57F4A30F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C8CB-2439-49D8-A2F3-26A471C2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1268-62F3-488D-898C-5086922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230D-F2DC-45A2-BE01-6E48BA0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533-994A-491B-8631-8356DCEE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160B-532F-44EB-A86B-1A934961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642B-B735-40FA-BEB5-AAF47C05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C880-33DB-41AF-85F9-F2C1BF46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86D3C-4068-433A-857D-3F232BC8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BEF6-468D-4586-B9FE-2DC710FF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668B1-511B-4F47-B571-EE780CEF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D8F8-21F4-4483-B353-2C9446CF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3DB0E-3E59-45A3-8623-6075394A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DFFB-959A-418D-860E-BC0C060F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6340-78EF-43D9-86AA-53FA88BD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F0EA-DDAF-49A4-8DE4-559D2D68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8817-1565-4A8D-8C9D-892BF018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A1696-2B1E-4200-AC73-80696A29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FEABA-B39F-4483-9931-C7A95477B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EFC9A-6AC9-4987-8BB4-E667F9B82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DF277-E546-4B55-B13C-9C159957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F1A49-5CC3-4B53-BCDC-1AC3B22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4A1CE-5028-4C75-8882-1ACDA43F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4EA-1879-4656-AE0A-4D4AB9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73DEC-E7AB-4FE0-AAEA-D1124DA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B5391-E792-4B03-A08E-DD879C93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CF0F4-8845-4B79-B5B1-8D1A0DA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08D56-C01A-4955-823A-C5A2CD6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9FD18-3BF9-4DD8-9E55-8D88F460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A2DA-96FD-4FF1-8255-D2C88E20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AE21-7D06-4539-804E-8DF1A76C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F752-C34A-440C-BCDD-B74B4D92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F9AE-9ECD-40F4-9937-270DF423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BE228-79AC-4E06-8155-5D67920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C0A2-F6A8-4E05-9BAE-55800353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DFC6-0337-4313-A459-05EF7E40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CC0E-DB7F-4BF5-8AAF-EE647B1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70C2E-B885-4B3F-B762-65BA5FF5A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71BC8-265B-4EE2-BDAD-2BD9B187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2DD4-46FA-48B8-9577-9E6E0B8E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D35E-B1B6-424B-A9FF-E6F37C06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67E5-6E35-472A-AC22-95DBBFAE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94634-6CD8-41CF-ACEC-E434E59F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6F40-9762-4048-9232-A0ED7D9A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C487-CFEB-46BB-B874-4C6DC89E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9883-AA2A-41EA-80AA-90DC1CC5451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CC43-C1F1-4B58-A48A-E24D71DE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BD27-3933-4032-801E-DB7B7134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79BCA-A4B6-435D-B523-32077BB6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982-52AB-4BA0-87DF-7EECCFFCA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and Excel Basics</a:t>
            </a:r>
          </a:p>
        </p:txBody>
      </p:sp>
    </p:spTree>
    <p:extLst>
      <p:ext uri="{BB962C8B-B14F-4D97-AF65-F5344CB8AC3E}">
        <p14:creationId xmlns:p14="http://schemas.microsoft.com/office/powerpoint/2010/main" val="27328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59C8-0681-4524-AE7E-19674DE9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TextBox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2803C-45F2-420F-97C8-249A067A9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127544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C059F8-7B7D-4293-AC60-D60C32BB71CD}"/>
              </a:ext>
            </a:extLst>
          </p:cNvPr>
          <p:cNvCxnSpPr/>
          <p:nvPr/>
        </p:nvCxnSpPr>
        <p:spPr>
          <a:xfrm flipH="1">
            <a:off x="5274365" y="2650435"/>
            <a:ext cx="2822713" cy="102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454530-FB7C-4829-8E27-4675ECD202F1}"/>
              </a:ext>
            </a:extLst>
          </p:cNvPr>
          <p:cNvSpPr/>
          <p:nvPr/>
        </p:nvSpPr>
        <p:spPr>
          <a:xfrm>
            <a:off x="3949148" y="3670852"/>
            <a:ext cx="1934817" cy="99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Choose the textbox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DBEF-9A4B-48BF-9C52-136001F5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27DF8-D366-48CE-8EAF-95E6A50D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966938" cy="46672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51701-FCB8-4C2D-8B76-AD798E4BD1AA}"/>
              </a:ext>
            </a:extLst>
          </p:cNvPr>
          <p:cNvCxnSpPr/>
          <p:nvPr/>
        </p:nvCxnSpPr>
        <p:spPr>
          <a:xfrm>
            <a:off x="4121426" y="2676939"/>
            <a:ext cx="0" cy="144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7067E2F-85A7-4E93-BEEB-A638B8588898}"/>
              </a:ext>
            </a:extLst>
          </p:cNvPr>
          <p:cNvSpPr/>
          <p:nvPr/>
        </p:nvSpPr>
        <p:spPr>
          <a:xfrm>
            <a:off x="3511826" y="4159250"/>
            <a:ext cx="2584174" cy="1101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 the comments and show the comments while review the </a:t>
            </a:r>
            <a:r>
              <a:rPr lang="en-IN" dirty="0" err="1">
                <a:solidFill>
                  <a:schemeClr val="tx1"/>
                </a:solidFill>
              </a:rPr>
              <a:t>documet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52CE-CF17-47A0-B9A6-1DDC8501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Important Aspects of Excel Sheet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118BC-8D4A-4849-99CA-2FCBCCC3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915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95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C21-ED06-4C26-9E3F-7132F245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Formulas – SUM, Difference, Multiply, Divide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Countif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B8218A-D426-44D6-B6FC-CE6305080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77" y="1825625"/>
            <a:ext cx="8910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3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E8D4-E54F-4313-9106-22C11DFF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07BE-A1C7-4C2D-B319-F8888852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7AE0-7E26-4213-A0D9-64B4B1DE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Column, Bar Chart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4F665-4C3C-4FE1-BBDF-69840F226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1825625"/>
            <a:ext cx="9009141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7A3516-590C-418E-9D94-D0C61A95CA1D}"/>
              </a:ext>
            </a:extLst>
          </p:cNvPr>
          <p:cNvCxnSpPr/>
          <p:nvPr/>
        </p:nvCxnSpPr>
        <p:spPr>
          <a:xfrm>
            <a:off x="4439478" y="2332383"/>
            <a:ext cx="2822713" cy="92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8A42AD2-B99D-4AA7-8F0B-5C7B76AC2513}"/>
              </a:ext>
            </a:extLst>
          </p:cNvPr>
          <p:cNvSpPr/>
          <p:nvPr/>
        </p:nvSpPr>
        <p:spPr>
          <a:xfrm>
            <a:off x="7394713" y="3073641"/>
            <a:ext cx="1789044" cy="1153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Insert then Select the data and select the chart 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B2CE0-D695-470D-ACA1-5EB780C8EACC}"/>
              </a:ext>
            </a:extLst>
          </p:cNvPr>
          <p:cNvCxnSpPr/>
          <p:nvPr/>
        </p:nvCxnSpPr>
        <p:spPr>
          <a:xfrm>
            <a:off x="3776870" y="4399722"/>
            <a:ext cx="0" cy="64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DB3154-2308-44F4-9815-7BA82BA7D831}"/>
              </a:ext>
            </a:extLst>
          </p:cNvPr>
          <p:cNvSpPr/>
          <p:nvPr/>
        </p:nvSpPr>
        <p:spPr>
          <a:xfrm>
            <a:off x="3419061" y="5049078"/>
            <a:ext cx="1126435" cy="463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 -axis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9A06E0-2C07-4B01-8A71-AB7E8139F5D3}"/>
              </a:ext>
            </a:extLst>
          </p:cNvPr>
          <p:cNvCxnSpPr/>
          <p:nvPr/>
        </p:nvCxnSpPr>
        <p:spPr>
          <a:xfrm flipH="1">
            <a:off x="2067339" y="3949148"/>
            <a:ext cx="689113" cy="45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CD6DC-506F-40AF-AF8E-93F0125E587E}"/>
              </a:ext>
            </a:extLst>
          </p:cNvPr>
          <p:cNvSpPr/>
          <p:nvPr/>
        </p:nvSpPr>
        <p:spPr>
          <a:xfrm>
            <a:off x="1643270" y="4399722"/>
            <a:ext cx="1007159" cy="649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- axis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BFAE6E-6B0F-4CCA-B03F-2AEFCA512BE1}"/>
              </a:ext>
            </a:extLst>
          </p:cNvPr>
          <p:cNvSpPr/>
          <p:nvPr/>
        </p:nvSpPr>
        <p:spPr>
          <a:xfrm>
            <a:off x="3008240" y="3388931"/>
            <a:ext cx="112966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443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5628-9688-42EA-9D04-6D00DE3F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Line, Pie, Scatter chart</a:t>
            </a:r>
            <a:br>
              <a:rPr lang="en-I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1D79C4-D0B1-4A60-A532-73049497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7" y="1825625"/>
            <a:ext cx="8966938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8C0E66-9504-4662-A1B2-88EB6F90D813}"/>
              </a:ext>
            </a:extLst>
          </p:cNvPr>
          <p:cNvCxnSpPr/>
          <p:nvPr/>
        </p:nvCxnSpPr>
        <p:spPr>
          <a:xfrm>
            <a:off x="3604591" y="4174435"/>
            <a:ext cx="0" cy="4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C3A396C-2E4E-4A76-8DAA-149EF56A2203}"/>
              </a:ext>
            </a:extLst>
          </p:cNvPr>
          <p:cNvSpPr/>
          <p:nvPr/>
        </p:nvSpPr>
        <p:spPr>
          <a:xfrm>
            <a:off x="3008243" y="4691270"/>
            <a:ext cx="1524000" cy="424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X-axis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97C918-8D0A-49EB-A365-4D739B109B46}"/>
              </a:ext>
            </a:extLst>
          </p:cNvPr>
          <p:cNvCxnSpPr>
            <a:cxnSpLocks/>
          </p:cNvCxnSpPr>
          <p:nvPr/>
        </p:nvCxnSpPr>
        <p:spPr>
          <a:xfrm flipH="1">
            <a:off x="1855305" y="3790122"/>
            <a:ext cx="583095" cy="62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3897B9-9077-40FE-9E59-AC00D1B13426}"/>
              </a:ext>
            </a:extLst>
          </p:cNvPr>
          <p:cNvSpPr/>
          <p:nvPr/>
        </p:nvSpPr>
        <p:spPr>
          <a:xfrm>
            <a:off x="1391478" y="4412974"/>
            <a:ext cx="1020418" cy="42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axis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DF5183-7056-433A-9F36-D9CE0341E33B}"/>
              </a:ext>
            </a:extLst>
          </p:cNvPr>
          <p:cNvCxnSpPr/>
          <p:nvPr/>
        </p:nvCxnSpPr>
        <p:spPr>
          <a:xfrm>
            <a:off x="6096000" y="2888974"/>
            <a:ext cx="0" cy="6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906A70-7942-4A89-9DF3-8E0682229A9E}"/>
              </a:ext>
            </a:extLst>
          </p:cNvPr>
          <p:cNvCxnSpPr/>
          <p:nvPr/>
        </p:nvCxnSpPr>
        <p:spPr>
          <a:xfrm flipH="1">
            <a:off x="7262191" y="3790122"/>
            <a:ext cx="728870" cy="90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4A465-90ED-48DC-BED2-660C7FA64BA3}"/>
              </a:ext>
            </a:extLst>
          </p:cNvPr>
          <p:cNvSpPr/>
          <p:nvPr/>
        </p:nvSpPr>
        <p:spPr>
          <a:xfrm>
            <a:off x="6884559" y="4691270"/>
            <a:ext cx="1782363" cy="702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Categories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DDCB-4280-4DE1-8608-3951CD0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Important Aspects of Word Documentation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0706D6-3CF3-4D82-8AD7-A74961EFA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28441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5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9AA1-396A-4DE6-BA0C-B8034B51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Size, Font Style, Font color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C8903-2057-416E-8FB7-B38EA501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33" y="1704755"/>
            <a:ext cx="9288602" cy="52222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AF59A-BFC2-4626-8F69-765145880BB0}"/>
              </a:ext>
            </a:extLst>
          </p:cNvPr>
          <p:cNvCxnSpPr>
            <a:cxnSpLocks/>
          </p:cNvCxnSpPr>
          <p:nvPr/>
        </p:nvCxnSpPr>
        <p:spPr>
          <a:xfrm>
            <a:off x="3106897" y="2293033"/>
            <a:ext cx="438161" cy="52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F652ED-FFDC-409F-8A25-7E497D0D4E0C}"/>
              </a:ext>
            </a:extLst>
          </p:cNvPr>
          <p:cNvSpPr/>
          <p:nvPr/>
        </p:nvSpPr>
        <p:spPr>
          <a:xfrm>
            <a:off x="3106897" y="2829853"/>
            <a:ext cx="1702191" cy="781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font size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FE3F0-FB52-4B50-8B5B-B0228094667F}"/>
              </a:ext>
            </a:extLst>
          </p:cNvPr>
          <p:cNvCxnSpPr>
            <a:cxnSpLocks/>
          </p:cNvCxnSpPr>
          <p:nvPr/>
        </p:nvCxnSpPr>
        <p:spPr>
          <a:xfrm flipH="1">
            <a:off x="2250831" y="2293033"/>
            <a:ext cx="309489" cy="52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21B18-F14A-4BC5-B2FF-FCEF2C3146C8}"/>
              </a:ext>
            </a:extLst>
          </p:cNvPr>
          <p:cNvSpPr/>
          <p:nvPr/>
        </p:nvSpPr>
        <p:spPr>
          <a:xfrm>
            <a:off x="1041009" y="2817359"/>
            <a:ext cx="2011680" cy="793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font style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35D37-324A-4CD3-8877-17E3BE724056}"/>
              </a:ext>
            </a:extLst>
          </p:cNvPr>
          <p:cNvCxnSpPr/>
          <p:nvPr/>
        </p:nvCxnSpPr>
        <p:spPr>
          <a:xfrm>
            <a:off x="3924886" y="2555196"/>
            <a:ext cx="1887980" cy="26216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6340E-7E4A-4C29-AD9D-98F8B17FE354}"/>
              </a:ext>
            </a:extLst>
          </p:cNvPr>
          <p:cNvCxnSpPr/>
          <p:nvPr/>
        </p:nvCxnSpPr>
        <p:spPr>
          <a:xfrm>
            <a:off x="5486400" y="2555196"/>
            <a:ext cx="0" cy="27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188232B-3BD5-48DE-85BC-83E08F5AF5FF}"/>
              </a:ext>
            </a:extLst>
          </p:cNvPr>
          <p:cNvSpPr/>
          <p:nvPr/>
        </p:nvSpPr>
        <p:spPr>
          <a:xfrm>
            <a:off x="4925147" y="2829853"/>
            <a:ext cx="1702191" cy="793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font Colour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21457-17D9-45B6-A4D3-FAA9F9D2FC63}"/>
              </a:ext>
            </a:extLst>
          </p:cNvPr>
          <p:cNvCxnSpPr/>
          <p:nvPr/>
        </p:nvCxnSpPr>
        <p:spPr>
          <a:xfrm>
            <a:off x="3924886" y="2555196"/>
            <a:ext cx="15615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2158-EAFA-4528-95E3-97868EA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68075-68C2-4E09-B9CD-8A3B177B6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50" y="1825624"/>
            <a:ext cx="9228406" cy="44063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E422C-2A6B-46BD-8665-F3E474C03FE8}"/>
              </a:ext>
            </a:extLst>
          </p:cNvPr>
          <p:cNvCxnSpPr/>
          <p:nvPr/>
        </p:nvCxnSpPr>
        <p:spPr>
          <a:xfrm>
            <a:off x="2676939" y="2226365"/>
            <a:ext cx="1007165" cy="12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C4D277-7BFA-4D59-8F4F-C1EBC58189A5}"/>
              </a:ext>
            </a:extLst>
          </p:cNvPr>
          <p:cNvSpPr/>
          <p:nvPr/>
        </p:nvSpPr>
        <p:spPr>
          <a:xfrm>
            <a:off x="3299791" y="3429000"/>
            <a:ext cx="2491409" cy="108999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the Layout then click on the margins and choose the Margin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5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8C62-139C-4CAC-84A6-DC76D2B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7ACC4B-6777-439D-8A24-3DC52F14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27544" cy="44995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2103CF-DAB8-402A-B9F6-F1B632EDBFAB}"/>
              </a:ext>
            </a:extLst>
          </p:cNvPr>
          <p:cNvCxnSpPr/>
          <p:nvPr/>
        </p:nvCxnSpPr>
        <p:spPr>
          <a:xfrm>
            <a:off x="1537252" y="2676939"/>
            <a:ext cx="1828800" cy="88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9DD68C-0842-4543-82AD-67F9F49E5C89}"/>
              </a:ext>
            </a:extLst>
          </p:cNvPr>
          <p:cNvSpPr/>
          <p:nvPr/>
        </p:nvSpPr>
        <p:spPr>
          <a:xfrm>
            <a:off x="3074504" y="3592063"/>
            <a:ext cx="2729948" cy="1285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Can select different options related to page : Margins, Page Orientation, Page size, </a:t>
            </a:r>
            <a:r>
              <a:rPr lang="en-IN" dirty="0" err="1">
                <a:solidFill>
                  <a:schemeClr val="tx1"/>
                </a:solidFill>
              </a:rPr>
              <a:t>Columns,etc</a:t>
            </a:r>
            <a:r>
              <a:rPr lang="en-IN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DADF-D106-431C-8157-0FC139D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35B524-C63A-4B08-8057-17561882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53761"/>
            <a:ext cx="9127544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45A0D4-B187-4C1F-9CE7-4052EAE3CD4E}"/>
              </a:ext>
            </a:extLst>
          </p:cNvPr>
          <p:cNvCxnSpPr/>
          <p:nvPr/>
        </p:nvCxnSpPr>
        <p:spPr>
          <a:xfrm>
            <a:off x="3061252" y="2981739"/>
            <a:ext cx="1457739" cy="11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DA10A0-504B-45A1-A2A0-32FE444645E3}"/>
              </a:ext>
            </a:extLst>
          </p:cNvPr>
          <p:cNvSpPr/>
          <p:nvPr/>
        </p:nvSpPr>
        <p:spPr>
          <a:xfrm>
            <a:off x="4280452" y="4214191"/>
            <a:ext cx="267693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on the Insert and Click on table and drag into the boxes</a:t>
            </a:r>
          </a:p>
        </p:txBody>
      </p:sp>
    </p:spTree>
    <p:extLst>
      <p:ext uri="{BB962C8B-B14F-4D97-AF65-F5344CB8AC3E}">
        <p14:creationId xmlns:p14="http://schemas.microsoft.com/office/powerpoint/2010/main" val="64206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04F3-0383-4AD5-BF8C-5B50AAEF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Intends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CB486-C785-417B-A582-B37D6E61B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1" y="1825625"/>
            <a:ext cx="9009141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233B75-6575-403B-8F76-5490AC69A2E5}"/>
              </a:ext>
            </a:extLst>
          </p:cNvPr>
          <p:cNvCxnSpPr/>
          <p:nvPr/>
        </p:nvCxnSpPr>
        <p:spPr>
          <a:xfrm flipH="1">
            <a:off x="3737113" y="2358887"/>
            <a:ext cx="1060174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D09CDD-18FD-48DA-9BC8-79E70178693D}"/>
              </a:ext>
            </a:extLst>
          </p:cNvPr>
          <p:cNvSpPr/>
          <p:nvPr/>
        </p:nvSpPr>
        <p:spPr>
          <a:xfrm>
            <a:off x="2855843" y="3590440"/>
            <a:ext cx="1736035" cy="121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Move the paragraph text closer to the Margin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C4517B-395B-48CB-9C74-200496706134}"/>
              </a:ext>
            </a:extLst>
          </p:cNvPr>
          <p:cNvCxnSpPr/>
          <p:nvPr/>
        </p:nvCxnSpPr>
        <p:spPr>
          <a:xfrm>
            <a:off x="4956313" y="2358887"/>
            <a:ext cx="967409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865C8F-7DFB-4C2B-A415-A18815F6F9E5}"/>
              </a:ext>
            </a:extLst>
          </p:cNvPr>
          <p:cNvSpPr/>
          <p:nvPr/>
        </p:nvSpPr>
        <p:spPr>
          <a:xfrm>
            <a:off x="5461172" y="3636686"/>
            <a:ext cx="1840775" cy="121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Move the paragraph text farther Away from the Margin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80D9-4161-423B-999C-6CCA588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Text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4B797-F4DD-4D1A-B424-6CED24AB4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127544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E64141-06DC-4DE8-A7FF-C1095004B62B}"/>
              </a:ext>
            </a:extLst>
          </p:cNvPr>
          <p:cNvCxnSpPr/>
          <p:nvPr/>
        </p:nvCxnSpPr>
        <p:spPr>
          <a:xfrm>
            <a:off x="4412974" y="2570922"/>
            <a:ext cx="132522" cy="96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F91E-132B-41D3-8837-87C6607EEB26}"/>
              </a:ext>
            </a:extLst>
          </p:cNvPr>
          <p:cNvSpPr/>
          <p:nvPr/>
        </p:nvSpPr>
        <p:spPr>
          <a:xfrm>
            <a:off x="4041913" y="3577224"/>
            <a:ext cx="2054087" cy="849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Distribute the text evenly between the margins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1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4A7C-77ED-45F3-A50F-F81C7643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7B396-DF6C-4179-B1E7-4C7BEC43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825625"/>
            <a:ext cx="8995073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C0BECF-1031-4780-8CD5-54C55FC40001}"/>
              </a:ext>
            </a:extLst>
          </p:cNvPr>
          <p:cNvCxnSpPr/>
          <p:nvPr/>
        </p:nvCxnSpPr>
        <p:spPr>
          <a:xfrm flipH="1">
            <a:off x="3286539" y="2425148"/>
            <a:ext cx="993913" cy="113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FE9A5E-27E9-42CF-B887-75680AFA2291}"/>
              </a:ext>
            </a:extLst>
          </p:cNvPr>
          <p:cNvSpPr/>
          <p:nvPr/>
        </p:nvSpPr>
        <p:spPr>
          <a:xfrm>
            <a:off x="2544417" y="3610355"/>
            <a:ext cx="1484243" cy="86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Choose the numbering type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228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Word and Excel Basics</vt:lpstr>
      <vt:lpstr>Important Aspects of Word Documentation</vt:lpstr>
      <vt:lpstr>Font Size, Font Style, Font color</vt:lpstr>
      <vt:lpstr>Margins</vt:lpstr>
      <vt:lpstr>Layout</vt:lpstr>
      <vt:lpstr>Generation of Table</vt:lpstr>
      <vt:lpstr>Left and Right Intends</vt:lpstr>
      <vt:lpstr>Justification of Text</vt:lpstr>
      <vt:lpstr>Numbering</vt:lpstr>
      <vt:lpstr>TextBox</vt:lpstr>
      <vt:lpstr>Review</vt:lpstr>
      <vt:lpstr>Important Aspects of Excel Sheet</vt:lpstr>
      <vt:lpstr>Basic Formulas – SUM, Difference, Multiply, Divide and Countif </vt:lpstr>
      <vt:lpstr>Types of Charts</vt:lpstr>
      <vt:lpstr>Column, Bar Chart</vt:lpstr>
      <vt:lpstr>Line, Pie, Scatter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and Excel Basics</dc:title>
  <dc:creator>Swathi Setti</dc:creator>
  <cp:lastModifiedBy>Bharath kumar</cp:lastModifiedBy>
  <cp:revision>17</cp:revision>
  <dcterms:created xsi:type="dcterms:W3CDTF">2020-02-12T10:51:25Z</dcterms:created>
  <dcterms:modified xsi:type="dcterms:W3CDTF">2020-02-14T15:39:27Z</dcterms:modified>
</cp:coreProperties>
</file>