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BBA6C-260C-4D39-92A3-1AE2BB861C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DC5BB-DF4C-4F19-84A9-1942D28592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3A155-F430-41EE-ACD3-7BCBAF1181EB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E24AB-DBFB-479E-BA30-E1DE41B1DC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D2287-289B-4826-A62F-E93AB3A12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AE0CF-9F34-494B-94D3-2D1309D5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98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315FD-AE45-4E5E-8665-A9FFC93FC236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DAEFD-CC69-411F-95BE-3A8E46F82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0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8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355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574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909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276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740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740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1A6AA8-A04B-4104-9AE2-BD48D340E27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42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2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2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8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0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2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8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2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257B-F9D9-4419-8575-6AD82CF27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458" y="2258716"/>
            <a:ext cx="7766936" cy="2340568"/>
          </a:xfrm>
        </p:spPr>
        <p:txBody>
          <a:bodyPr>
            <a:normAutofit/>
          </a:bodyPr>
          <a:lstStyle/>
          <a:p>
            <a:r>
              <a:rPr lang="en-IN" dirty="0"/>
              <a:t>Office 365 Excel Basics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D6764-82A4-44A7-9DF8-8678F642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36" y="5898874"/>
            <a:ext cx="2914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468">
        <p:split orient="vert"/>
      </p:transition>
    </mc:Choice>
    <mc:Fallback xmlns="">
      <p:transition spd="slow" advTm="10468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9BCA32-9F63-4904-ABBA-C8DE755CBAD6}"/>
              </a:ext>
            </a:extLst>
          </p:cNvPr>
          <p:cNvSpPr/>
          <p:nvPr/>
        </p:nvSpPr>
        <p:spPr>
          <a:xfrm>
            <a:off x="1338469" y="2967335"/>
            <a:ext cx="74344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5A0D2-6A35-44C2-92EA-1FB30A5F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36" y="5885622"/>
            <a:ext cx="2914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2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62">
        <p14:reveal/>
      </p:transition>
    </mc:Choice>
    <mc:Fallback xmlns="">
      <p:transition spd="slow" advTm="26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9B37D3-32E7-46A4-80EB-349AC39EDB3B}"/>
              </a:ext>
            </a:extLst>
          </p:cNvPr>
          <p:cNvSpPr/>
          <p:nvPr/>
        </p:nvSpPr>
        <p:spPr>
          <a:xfrm>
            <a:off x="1108483" y="953004"/>
            <a:ext cx="83933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Shortcuts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D06F1-02DE-4838-94CE-C43BD771F9C0}"/>
              </a:ext>
            </a:extLst>
          </p:cNvPr>
          <p:cNvSpPr/>
          <p:nvPr/>
        </p:nvSpPr>
        <p:spPr>
          <a:xfrm>
            <a:off x="954157" y="2212759"/>
            <a:ext cx="820309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New file    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Ctrl + N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Open file   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Ctrl + O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Save file    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Ctrl + S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Move between open workbooks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Ctrl + F6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Close file  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Ctrl + F4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Save as     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F12</a:t>
            </a:r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Display the print menu  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Ctrl + P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Select whole spreadsheet  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Ctrl + A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Select column 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Ctrl + Space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Select row  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Shift + Space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Undo last action  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Ctrl + Z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latin typeface="Century Gothic" panose="020B0502020202020204" pitchFamily="34" charset="0"/>
              </a:rPr>
              <a:t>Redo last action   </a:t>
            </a:r>
            <a:r>
              <a:rPr lang="en-US" sz="2400" dirty="0">
                <a:ln w="0"/>
                <a:solidFill>
                  <a:srgbClr val="FF0000"/>
                </a:solidFill>
                <a:latin typeface="Century Gothic" panose="020B0502020202020204" pitchFamily="34" charset="0"/>
              </a:rPr>
              <a:t>Ctrl + 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9704B-E1C9-4AAE-8473-EE59FDF6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36" y="5898874"/>
            <a:ext cx="2914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2162">
        <p14:reveal/>
      </p:transition>
    </mc:Choice>
    <mc:Fallback xmlns="">
      <p:transition spd="slow" advTm="1216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87E359-C8B0-42A5-ADC5-4BD6EA944AAD}"/>
              </a:ext>
            </a:extLst>
          </p:cNvPr>
          <p:cNvSpPr/>
          <p:nvPr/>
        </p:nvSpPr>
        <p:spPr>
          <a:xfrm>
            <a:off x="291548" y="2151727"/>
            <a:ext cx="950180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Move to next cell in row 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Tab</a:t>
            </a:r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Move to previous cell in row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Shift + Tab</a:t>
            </a:r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Up one screen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Page Up </a:t>
            </a:r>
          </a:p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Down one screen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Page Down </a:t>
            </a:r>
          </a:p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Move to next worksheet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Page Down </a:t>
            </a:r>
          </a:p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Move to previous worksheet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Page Up </a:t>
            </a:r>
          </a:p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Go to first cell in data region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Home </a:t>
            </a:r>
          </a:p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Go to last cell in data region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End 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09358-CE0F-462D-ABD9-3D098D00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36" y="5885622"/>
            <a:ext cx="2914650" cy="83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CF98F7-0FC0-48E0-8AC2-27356197FB87}"/>
              </a:ext>
            </a:extLst>
          </p:cNvPr>
          <p:cNvSpPr/>
          <p:nvPr/>
        </p:nvSpPr>
        <p:spPr>
          <a:xfrm>
            <a:off x="1108483" y="953004"/>
            <a:ext cx="83933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Shortcuts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0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6"/>
    </mc:Choice>
    <mc:Fallback xmlns="">
      <p:transition spd="slow" advTm="18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1CD040-72DA-4BDC-A4A0-25149DD657FC}"/>
              </a:ext>
            </a:extLst>
          </p:cNvPr>
          <p:cNvSpPr/>
          <p:nvPr/>
        </p:nvSpPr>
        <p:spPr>
          <a:xfrm>
            <a:off x="543339" y="2211678"/>
            <a:ext cx="91174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Bold toggle for selection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B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Italic toggle for selection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I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Underline toggle for selection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U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Strikethrough for selection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+ 5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Change the font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Shift + F 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Change the font size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Shift + P </a:t>
            </a:r>
          </a:p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Apply outline borders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Shift + 7</a:t>
            </a:r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Remove all borders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Ctrl + Shift + Underline </a:t>
            </a:r>
          </a:p>
          <a:p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Wrap text in same cell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Alt + Enter 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A72C6-D14F-4FBF-9F28-3C800FA0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36" y="5885622"/>
            <a:ext cx="2914650" cy="83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34D944-2727-4CDF-9AD5-BC27E6C4138B}"/>
              </a:ext>
            </a:extLst>
          </p:cNvPr>
          <p:cNvSpPr/>
          <p:nvPr/>
        </p:nvSpPr>
        <p:spPr>
          <a:xfrm>
            <a:off x="1108483" y="953004"/>
            <a:ext cx="83933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Shortcuts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90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7"/>
    </mc:Choice>
    <mc:Fallback xmlns="">
      <p:transition spd="slow" advTm="239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547B04-4908-43E1-B064-52B28EB17A10}"/>
              </a:ext>
            </a:extLst>
          </p:cNvPr>
          <p:cNvSpPr/>
          <p:nvPr/>
        </p:nvSpPr>
        <p:spPr>
          <a:xfrm>
            <a:off x="722240" y="2413337"/>
            <a:ext cx="1031564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 cells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+ 1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Select font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Shift + F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Select point size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Shift + P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 as currency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Shift + 4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 as general (to remove any formatting)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Shift + #</a:t>
            </a:r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(hash sign)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 as percentage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Shift + 5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 as number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Shift + 1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E7C41-8F99-4A29-82C0-7467EC12C010}"/>
              </a:ext>
            </a:extLst>
          </p:cNvPr>
          <p:cNvSpPr/>
          <p:nvPr/>
        </p:nvSpPr>
        <p:spPr>
          <a:xfrm>
            <a:off x="722240" y="1138535"/>
            <a:ext cx="85012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Formatting</a:t>
            </a:r>
            <a:r>
              <a:rPr lang="en-I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</a:t>
            </a:r>
            <a:r>
              <a:rPr lang="en-I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A9BEE-722B-4FE5-AE68-8AFE8D3C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36" y="5885622"/>
            <a:ext cx="2914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0"/>
    </mc:Choice>
    <mc:Fallback xmlns="">
      <p:transition spd="slow" advTm="1078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1A1F37-46EA-4CF4-836A-839DD8D25FB1}"/>
              </a:ext>
            </a:extLst>
          </p:cNvPr>
          <p:cNvSpPr/>
          <p:nvPr/>
        </p:nvSpPr>
        <p:spPr>
          <a:xfrm>
            <a:off x="1510749" y="276728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Delete one character to right </a:t>
            </a:r>
            <a:r>
              <a:rPr lang="en-IN" sz="2400" dirty="0">
                <a:solidFill>
                  <a:srgbClr val="FF0000"/>
                </a:solidFill>
              </a:rPr>
              <a:t>Delete</a:t>
            </a:r>
            <a:r>
              <a:rPr lang="en-IN" sz="2400" dirty="0">
                <a:solidFill>
                  <a:schemeClr val="accent1"/>
                </a:solidFill>
              </a:rPr>
              <a:t> 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Delete one character to left </a:t>
            </a:r>
            <a:r>
              <a:rPr lang="en-IN" sz="2400" dirty="0">
                <a:solidFill>
                  <a:srgbClr val="FF0000"/>
                </a:solidFill>
              </a:rPr>
              <a:t>Backspace</a:t>
            </a:r>
            <a:r>
              <a:rPr lang="en-IN" sz="2400" dirty="0">
                <a:solidFill>
                  <a:schemeClr val="accent1"/>
                </a:solidFill>
              </a:rPr>
              <a:t> 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Edit active cell </a:t>
            </a:r>
            <a:r>
              <a:rPr lang="en-IN" sz="2400" dirty="0">
                <a:solidFill>
                  <a:srgbClr val="FF0000"/>
                </a:solidFill>
              </a:rPr>
              <a:t>F2</a:t>
            </a:r>
            <a:r>
              <a:rPr lang="en-IN" sz="2400" dirty="0">
                <a:solidFill>
                  <a:schemeClr val="accent1"/>
                </a:solidFill>
              </a:rPr>
              <a:t> 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Cancel cell entry </a:t>
            </a:r>
            <a:r>
              <a:rPr lang="en-IN" sz="2400" dirty="0">
                <a:solidFill>
                  <a:srgbClr val="FF0000"/>
                </a:solidFill>
              </a:rPr>
              <a:t>Escape</a:t>
            </a:r>
            <a:r>
              <a:rPr lang="en-IN" sz="2400" dirty="0">
                <a:solidFill>
                  <a:schemeClr val="accent1"/>
                </a:solidFill>
              </a:rPr>
              <a:t>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6159C-BDA3-4BD3-96AD-B4C2090F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36" y="5885622"/>
            <a:ext cx="2914650" cy="83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780EB2-C43F-498A-8560-82C4EBF2908A}"/>
              </a:ext>
            </a:extLst>
          </p:cNvPr>
          <p:cNvSpPr/>
          <p:nvPr/>
        </p:nvSpPr>
        <p:spPr>
          <a:xfrm>
            <a:off x="1108483" y="953004"/>
            <a:ext cx="8393325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Editing/Deleting Text </a:t>
            </a:r>
          </a:p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 Shortcut Key </a:t>
            </a:r>
          </a:p>
          <a:p>
            <a:pPr algn="ctr"/>
            <a:endParaRPr lang="en-US" sz="44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049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88"/>
    </mc:Choice>
    <mc:Fallback xmlns="">
      <p:transition spd="slow" advTm="312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942B75-5299-4C5A-BEB0-1812EC6FA4D2}"/>
              </a:ext>
            </a:extLst>
          </p:cNvPr>
          <p:cNvSpPr/>
          <p:nvPr/>
        </p:nvSpPr>
        <p:spPr>
          <a:xfrm>
            <a:off x="1166191" y="2762650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400" dirty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Select entire worksheet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A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Select entire row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Shift + Spacebar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Select entire column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Spacebar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Manual select Hold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Shift + with Left, Right, Up, Down Arrow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D5881-DF7A-4193-9998-4B1111AF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36" y="5885622"/>
            <a:ext cx="291465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767FC0-12FE-4334-968B-F5ED98EB9FFD}"/>
              </a:ext>
            </a:extLst>
          </p:cNvPr>
          <p:cNvSpPr/>
          <p:nvPr/>
        </p:nvSpPr>
        <p:spPr>
          <a:xfrm>
            <a:off x="1457739" y="711589"/>
            <a:ext cx="7421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Highlighting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Description Shortcut Key </a:t>
            </a:r>
          </a:p>
        </p:txBody>
      </p:sp>
    </p:spTree>
    <p:extLst>
      <p:ext uri="{BB962C8B-B14F-4D97-AF65-F5344CB8AC3E}">
        <p14:creationId xmlns:p14="http://schemas.microsoft.com/office/powerpoint/2010/main" val="40199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"/>
    </mc:Choice>
    <mc:Fallback xmlns="">
      <p:transition spd="slow" advTm="6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C9D7E4-C6B5-45E4-98B1-92856666FDF8}"/>
              </a:ext>
            </a:extLst>
          </p:cNvPr>
          <p:cNvSpPr/>
          <p:nvPr/>
        </p:nvSpPr>
        <p:spPr>
          <a:xfrm>
            <a:off x="874644" y="189311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3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Cut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X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Copy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C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Paste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V </a:t>
            </a:r>
          </a:p>
          <a:p>
            <a:endParaRPr lang="en-IN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en-IN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Autosum</a:t>
            </a:r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a range of cells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Alt + Equals Sign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Insert the date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; </a:t>
            </a:r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(semi-colon)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Insert the time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Shift + ;</a:t>
            </a:r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(semi-colon)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Insert columns/rows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Shift + + </a:t>
            </a:r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(plus sign)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Insert a new worksheet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Shift + F11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25E2C-530E-4017-9383-FB35E702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36" y="5885622"/>
            <a:ext cx="2914650" cy="83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0F617-10F0-4746-B5B4-4792638DFACB}"/>
              </a:ext>
            </a:extLst>
          </p:cNvPr>
          <p:cNvSpPr/>
          <p:nvPr/>
        </p:nvSpPr>
        <p:spPr>
          <a:xfrm>
            <a:off x="1033670" y="680786"/>
            <a:ext cx="81103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Copying and Moving Text </a:t>
            </a:r>
          </a:p>
          <a:p>
            <a:r>
              <a:rPr lang="en-US" sz="4000" dirty="0">
                <a:solidFill>
                  <a:schemeClr val="bg1"/>
                </a:solidFill>
              </a:rPr>
              <a:t>Description Shortcut Key </a:t>
            </a:r>
          </a:p>
        </p:txBody>
      </p:sp>
    </p:spTree>
    <p:extLst>
      <p:ext uri="{BB962C8B-B14F-4D97-AF65-F5344CB8AC3E}">
        <p14:creationId xmlns:p14="http://schemas.microsoft.com/office/powerpoint/2010/main" val="7910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0"/>
    </mc:Choice>
    <mc:Fallback xmlns="">
      <p:transition spd="slow" advTm="28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8DE84D-FDCD-4396-BC45-FDFD6CD626D2}"/>
              </a:ext>
            </a:extLst>
          </p:cNvPr>
          <p:cNvSpPr/>
          <p:nvPr/>
        </p:nvSpPr>
        <p:spPr>
          <a:xfrm>
            <a:off x="1485071" y="2245766"/>
            <a:ext cx="8282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Find text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F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Replace text dialog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H</a:t>
            </a:r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Create a chart automatically on new sheet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F11</a:t>
            </a:r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Edit a cell comment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Shift + F2 </a:t>
            </a:r>
          </a:p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Main Jaws Keystrokes In Excel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Say Version of Excel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Shift + V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Move to Next Sheet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Page Down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Move to Prior Sheet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Page Up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Go to a cell command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Ctrl + G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Collapse Selection To Active Cell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Shift + Backspace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Say Active Cell Coordinates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Insert + C </a:t>
            </a:r>
          </a:p>
          <a:p>
            <a:r>
              <a:rPr lang="en-IN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AutoSum </a:t>
            </a:r>
            <a:r>
              <a:rPr lang="en-IN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Alt + Equals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0F628-CB08-416D-8278-0965871E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36" y="5885622"/>
            <a:ext cx="2914650" cy="838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C8C907-C782-4B3E-B89C-30E83D81125F}"/>
              </a:ext>
            </a:extLst>
          </p:cNvPr>
          <p:cNvSpPr/>
          <p:nvPr/>
        </p:nvSpPr>
        <p:spPr>
          <a:xfrm>
            <a:off x="1537666" y="465341"/>
            <a:ext cx="74344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Miscellaneous</a:t>
            </a:r>
          </a:p>
          <a:p>
            <a:r>
              <a:rPr lang="en-IN" sz="4000" dirty="0">
                <a:solidFill>
                  <a:schemeClr val="bg1"/>
                </a:solidFill>
              </a:rPr>
              <a:t>Description Shortcut Key </a:t>
            </a:r>
          </a:p>
        </p:txBody>
      </p:sp>
    </p:spTree>
    <p:extLst>
      <p:ext uri="{BB962C8B-B14F-4D97-AF65-F5344CB8AC3E}">
        <p14:creationId xmlns:p14="http://schemas.microsoft.com/office/powerpoint/2010/main" val="2206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8"/>
    </mc:Choice>
    <mc:Fallback xmlns="">
      <p:transition spd="slow" advTm="8258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438</TotalTime>
  <Words>488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Office 365 Excel Basics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Excel Basics </dc:title>
  <dc:creator>Bharath kumar</dc:creator>
  <cp:lastModifiedBy>Bharath Kumar</cp:lastModifiedBy>
  <cp:revision>26</cp:revision>
  <cp:lastPrinted>2018-01-18T13:48:40Z</cp:lastPrinted>
  <dcterms:created xsi:type="dcterms:W3CDTF">2018-01-17T08:13:28Z</dcterms:created>
  <dcterms:modified xsi:type="dcterms:W3CDTF">2018-01-18T13:52:22Z</dcterms:modified>
</cp:coreProperties>
</file>