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58" r:id="rId1"/>
  </p:sldMasterIdLst>
  <p:sldIdLst>
    <p:sldId id="256" r:id="rId2"/>
    <p:sldId id="263" r:id="rId3"/>
    <p:sldId id="267" r:id="rId4"/>
    <p:sldId id="259" r:id="rId5"/>
    <p:sldId id="257" r:id="rId6"/>
    <p:sldId id="262" r:id="rId7"/>
    <p:sldId id="268" r:id="rId8"/>
    <p:sldId id="269"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3399"/>
    <a:srgbClr val="000099"/>
    <a:srgbClr val="00FF00"/>
    <a:srgbClr val="0000CC"/>
    <a:srgbClr val="CC00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B8A32-B783-4792-A56D-A5C6D725C5E4}" v="77" dt="2023-11-12T04:35:57.6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 Rani Dasari" userId="d6f0d80e7780e259" providerId="LiveId" clId="{237B8A32-B783-4792-A56D-A5C6D725C5E4}"/>
    <pc:docChg chg="undo custSel addSld delSld modSld sldOrd modMainMaster">
      <pc:chgData name="Deepa Rani Dasari" userId="d6f0d80e7780e259" providerId="LiveId" clId="{237B8A32-B783-4792-A56D-A5C6D725C5E4}" dt="2023-11-12T07:34:26.861" v="4209" actId="20577"/>
      <pc:docMkLst>
        <pc:docMk/>
      </pc:docMkLst>
      <pc:sldChg chg="delSp modSp mod">
        <pc:chgData name="Deepa Rani Dasari" userId="d6f0d80e7780e259" providerId="LiveId" clId="{237B8A32-B783-4792-A56D-A5C6D725C5E4}" dt="2023-11-12T04:38:35.957" v="116" actId="14100"/>
        <pc:sldMkLst>
          <pc:docMk/>
          <pc:sldMk cId="2485081423" sldId="256"/>
        </pc:sldMkLst>
        <pc:spChg chg="mod">
          <ac:chgData name="Deepa Rani Dasari" userId="d6f0d80e7780e259" providerId="LiveId" clId="{237B8A32-B783-4792-A56D-A5C6D725C5E4}" dt="2023-11-12T04:38:35.957" v="116" actId="14100"/>
          <ac:spMkLst>
            <pc:docMk/>
            <pc:sldMk cId="2485081423" sldId="256"/>
            <ac:spMk id="2" creationId="{4BE1A1E3-D1A5-98F8-6378-0DB1EA9EA9B6}"/>
          </ac:spMkLst>
        </pc:spChg>
        <pc:spChg chg="del mod">
          <ac:chgData name="Deepa Rani Dasari" userId="d6f0d80e7780e259" providerId="LiveId" clId="{237B8A32-B783-4792-A56D-A5C6D725C5E4}" dt="2023-11-12T04:11:06.329" v="1" actId="478"/>
          <ac:spMkLst>
            <pc:docMk/>
            <pc:sldMk cId="2485081423" sldId="256"/>
            <ac:spMk id="3" creationId="{1BDAF9D8-4075-804D-F656-F91A82B44964}"/>
          </ac:spMkLst>
        </pc:spChg>
      </pc:sldChg>
      <pc:sldChg chg="modSp mod ord">
        <pc:chgData name="Deepa Rani Dasari" userId="d6f0d80e7780e259" providerId="LiveId" clId="{237B8A32-B783-4792-A56D-A5C6D725C5E4}" dt="2023-11-12T07:26:26.470" v="4206" actId="14"/>
        <pc:sldMkLst>
          <pc:docMk/>
          <pc:sldMk cId="1814867560" sldId="257"/>
        </pc:sldMkLst>
        <pc:spChg chg="mod">
          <ac:chgData name="Deepa Rani Dasari" userId="d6f0d80e7780e259" providerId="LiveId" clId="{237B8A32-B783-4792-A56D-A5C6D725C5E4}" dt="2023-11-12T07:26:26.470" v="4206" actId="14"/>
          <ac:spMkLst>
            <pc:docMk/>
            <pc:sldMk cId="1814867560" sldId="257"/>
            <ac:spMk id="3" creationId="{FEDDA2B5-97A6-5CF0-82B5-4527A85A0A09}"/>
          </ac:spMkLst>
        </pc:spChg>
      </pc:sldChg>
      <pc:sldChg chg="delSp modSp del mod ord">
        <pc:chgData name="Deepa Rani Dasari" userId="d6f0d80e7780e259" providerId="LiveId" clId="{237B8A32-B783-4792-A56D-A5C6D725C5E4}" dt="2023-11-12T06:23:39.386" v="1219" actId="47"/>
        <pc:sldMkLst>
          <pc:docMk/>
          <pc:sldMk cId="2763425804" sldId="258"/>
        </pc:sldMkLst>
        <pc:spChg chg="del mod">
          <ac:chgData name="Deepa Rani Dasari" userId="d6f0d80e7780e259" providerId="LiveId" clId="{237B8A32-B783-4792-A56D-A5C6D725C5E4}" dt="2023-11-12T06:21:44.537" v="1195"/>
          <ac:spMkLst>
            <pc:docMk/>
            <pc:sldMk cId="2763425804" sldId="258"/>
            <ac:spMk id="3" creationId="{05067601-4777-B490-A48B-5C85E124376C}"/>
          </ac:spMkLst>
        </pc:spChg>
      </pc:sldChg>
      <pc:sldChg chg="modSp mod">
        <pc:chgData name="Deepa Rani Dasari" userId="d6f0d80e7780e259" providerId="LiveId" clId="{237B8A32-B783-4792-A56D-A5C6D725C5E4}" dt="2023-11-12T07:26:45.528" v="4207" actId="113"/>
        <pc:sldMkLst>
          <pc:docMk/>
          <pc:sldMk cId="3501912630" sldId="259"/>
        </pc:sldMkLst>
        <pc:spChg chg="mod">
          <ac:chgData name="Deepa Rani Dasari" userId="d6f0d80e7780e259" providerId="LiveId" clId="{237B8A32-B783-4792-A56D-A5C6D725C5E4}" dt="2023-11-12T07:26:45.528" v="4207" actId="113"/>
          <ac:spMkLst>
            <pc:docMk/>
            <pc:sldMk cId="3501912630" sldId="259"/>
            <ac:spMk id="3" creationId="{D50BA030-925D-17AD-CE5B-89DEC34ACF7D}"/>
          </ac:spMkLst>
        </pc:spChg>
      </pc:sldChg>
      <pc:sldChg chg="modSp mod">
        <pc:chgData name="Deepa Rani Dasari" userId="d6f0d80e7780e259" providerId="LiveId" clId="{237B8A32-B783-4792-A56D-A5C6D725C5E4}" dt="2023-11-12T06:28:34.303" v="1227" actId="20577"/>
        <pc:sldMkLst>
          <pc:docMk/>
          <pc:sldMk cId="2204407551" sldId="260"/>
        </pc:sldMkLst>
        <pc:spChg chg="mod">
          <ac:chgData name="Deepa Rani Dasari" userId="d6f0d80e7780e259" providerId="LiveId" clId="{237B8A32-B783-4792-A56D-A5C6D725C5E4}" dt="2023-11-12T06:28:34.303" v="1227" actId="20577"/>
          <ac:spMkLst>
            <pc:docMk/>
            <pc:sldMk cId="2204407551" sldId="260"/>
            <ac:spMk id="3" creationId="{01FFCE9D-D856-26C0-57F8-D97F22187DFB}"/>
          </ac:spMkLst>
        </pc:spChg>
      </pc:sldChg>
      <pc:sldChg chg="modSp del mod ord">
        <pc:chgData name="Deepa Rani Dasari" userId="d6f0d80e7780e259" providerId="LiveId" clId="{237B8A32-B783-4792-A56D-A5C6D725C5E4}" dt="2023-11-12T07:16:22.437" v="3487" actId="47"/>
        <pc:sldMkLst>
          <pc:docMk/>
          <pc:sldMk cId="3014309218" sldId="261"/>
        </pc:sldMkLst>
        <pc:spChg chg="mod">
          <ac:chgData name="Deepa Rani Dasari" userId="d6f0d80e7780e259" providerId="LiveId" clId="{237B8A32-B783-4792-A56D-A5C6D725C5E4}" dt="2023-11-12T06:08:46.061" v="925" actId="20577"/>
          <ac:spMkLst>
            <pc:docMk/>
            <pc:sldMk cId="3014309218" sldId="261"/>
            <ac:spMk id="3" creationId="{AB3EBCC4-E7CC-314A-E5C5-3E97BCF5D4AD}"/>
          </ac:spMkLst>
        </pc:spChg>
      </pc:sldChg>
      <pc:sldChg chg="addSp delSp modSp mod ord modClrScheme chgLayout">
        <pc:chgData name="Deepa Rani Dasari" userId="d6f0d80e7780e259" providerId="LiveId" clId="{237B8A32-B783-4792-A56D-A5C6D725C5E4}" dt="2023-11-12T07:25:52.993" v="4203" actId="12"/>
        <pc:sldMkLst>
          <pc:docMk/>
          <pc:sldMk cId="2074266824" sldId="262"/>
        </pc:sldMkLst>
        <pc:spChg chg="mod">
          <ac:chgData name="Deepa Rani Dasari" userId="d6f0d80e7780e259" providerId="LiveId" clId="{237B8A32-B783-4792-A56D-A5C6D725C5E4}" dt="2023-11-12T07:25:52.993" v="4203" actId="12"/>
          <ac:spMkLst>
            <pc:docMk/>
            <pc:sldMk cId="2074266824" sldId="262"/>
            <ac:spMk id="3" creationId="{0D09885D-A330-5EBF-B709-BDB418A866D2}"/>
          </ac:spMkLst>
        </pc:spChg>
        <pc:spChg chg="add del mod ord">
          <ac:chgData name="Deepa Rani Dasari" userId="d6f0d80e7780e259" providerId="LiveId" clId="{237B8A32-B783-4792-A56D-A5C6D725C5E4}" dt="2023-11-12T06:58:25.778" v="1903" actId="700"/>
          <ac:spMkLst>
            <pc:docMk/>
            <pc:sldMk cId="2074266824" sldId="262"/>
            <ac:spMk id="4" creationId="{8EA7FC69-E387-2D5B-1B42-4D7E8B8BF48B}"/>
          </ac:spMkLst>
        </pc:spChg>
        <pc:spChg chg="add del mod ord">
          <ac:chgData name="Deepa Rani Dasari" userId="d6f0d80e7780e259" providerId="LiveId" clId="{237B8A32-B783-4792-A56D-A5C6D725C5E4}" dt="2023-11-12T06:58:25.778" v="1903" actId="700"/>
          <ac:spMkLst>
            <pc:docMk/>
            <pc:sldMk cId="2074266824" sldId="262"/>
            <ac:spMk id="5" creationId="{601AB443-D312-12EA-2557-5DD07AF4E27B}"/>
          </ac:spMkLst>
        </pc:spChg>
      </pc:sldChg>
      <pc:sldChg chg="modSp mod ord">
        <pc:chgData name="Deepa Rani Dasari" userId="d6f0d80e7780e259" providerId="LiveId" clId="{237B8A32-B783-4792-A56D-A5C6D725C5E4}" dt="2023-11-12T06:54:14.281" v="1685" actId="20577"/>
        <pc:sldMkLst>
          <pc:docMk/>
          <pc:sldMk cId="2749720356" sldId="263"/>
        </pc:sldMkLst>
        <pc:spChg chg="mod">
          <ac:chgData name="Deepa Rani Dasari" userId="d6f0d80e7780e259" providerId="LiveId" clId="{237B8A32-B783-4792-A56D-A5C6D725C5E4}" dt="2023-11-12T06:54:14.281" v="1685" actId="20577"/>
          <ac:spMkLst>
            <pc:docMk/>
            <pc:sldMk cId="2749720356" sldId="263"/>
            <ac:spMk id="3" creationId="{6102E953-AD73-CCA5-856A-CDBC05BCCB3C}"/>
          </ac:spMkLst>
        </pc:spChg>
      </pc:sldChg>
      <pc:sldChg chg="modSp new del mod ord setBg">
        <pc:chgData name="Deepa Rani Dasari" userId="d6f0d80e7780e259" providerId="LiveId" clId="{237B8A32-B783-4792-A56D-A5C6D725C5E4}" dt="2023-11-12T04:24:36.160" v="68" actId="2696"/>
        <pc:sldMkLst>
          <pc:docMk/>
          <pc:sldMk cId="400632968" sldId="264"/>
        </pc:sldMkLst>
        <pc:spChg chg="mod">
          <ac:chgData name="Deepa Rani Dasari" userId="d6f0d80e7780e259" providerId="LiveId" clId="{237B8A32-B783-4792-A56D-A5C6D725C5E4}" dt="2023-11-12T04:24:22.326" v="67"/>
          <ac:spMkLst>
            <pc:docMk/>
            <pc:sldMk cId="400632968" sldId="264"/>
            <ac:spMk id="2" creationId="{038A12D5-C9C1-C4A9-B25E-98CDD468DD87}"/>
          </ac:spMkLst>
        </pc:spChg>
        <pc:spChg chg="mod">
          <ac:chgData name="Deepa Rani Dasari" userId="d6f0d80e7780e259" providerId="LiveId" clId="{237B8A32-B783-4792-A56D-A5C6D725C5E4}" dt="2023-11-12T04:24:22.326" v="67"/>
          <ac:spMkLst>
            <pc:docMk/>
            <pc:sldMk cId="400632968" sldId="264"/>
            <ac:spMk id="3" creationId="{6DDF3CDB-6949-59AC-5A04-7D5D9A93AF42}"/>
          </ac:spMkLst>
        </pc:spChg>
      </pc:sldChg>
      <pc:sldChg chg="new del">
        <pc:chgData name="Deepa Rani Dasari" userId="d6f0d80e7780e259" providerId="LiveId" clId="{237B8A32-B783-4792-A56D-A5C6D725C5E4}" dt="2023-11-12T05:33:01.441" v="517" actId="47"/>
        <pc:sldMkLst>
          <pc:docMk/>
          <pc:sldMk cId="3556793139" sldId="264"/>
        </pc:sldMkLst>
      </pc:sldChg>
      <pc:sldChg chg="addSp delSp modSp new del mod">
        <pc:chgData name="Deepa Rani Dasari" userId="d6f0d80e7780e259" providerId="LiveId" clId="{237B8A32-B783-4792-A56D-A5C6D725C5E4}" dt="2023-11-12T04:28:32.378" v="96" actId="2696"/>
        <pc:sldMkLst>
          <pc:docMk/>
          <pc:sldMk cId="3583644099" sldId="264"/>
        </pc:sldMkLst>
        <pc:spChg chg="del">
          <ac:chgData name="Deepa Rani Dasari" userId="d6f0d80e7780e259" providerId="LiveId" clId="{237B8A32-B783-4792-A56D-A5C6D725C5E4}" dt="2023-11-12T04:27:20.210" v="72" actId="478"/>
          <ac:spMkLst>
            <pc:docMk/>
            <pc:sldMk cId="3583644099" sldId="264"/>
            <ac:spMk id="2" creationId="{97AFDBAE-B3BF-7BB8-177D-1F042BEBA414}"/>
          </ac:spMkLst>
        </pc:spChg>
        <pc:spChg chg="del">
          <ac:chgData name="Deepa Rani Dasari" userId="d6f0d80e7780e259" providerId="LiveId" clId="{237B8A32-B783-4792-A56D-A5C6D725C5E4}" dt="2023-11-12T04:27:13.404" v="71" actId="3680"/>
          <ac:spMkLst>
            <pc:docMk/>
            <pc:sldMk cId="3583644099" sldId="264"/>
            <ac:spMk id="3" creationId="{9F6BB23D-BF0C-852F-42C9-34D8EB8210AA}"/>
          </ac:spMkLst>
        </pc:spChg>
        <pc:spChg chg="add mod">
          <ac:chgData name="Deepa Rani Dasari" userId="d6f0d80e7780e259" providerId="LiveId" clId="{237B8A32-B783-4792-A56D-A5C6D725C5E4}" dt="2023-11-12T04:28:26.679" v="95"/>
          <ac:spMkLst>
            <pc:docMk/>
            <pc:sldMk cId="3583644099" sldId="264"/>
            <ac:spMk id="6" creationId="{F52C95E8-2A6D-7278-5797-CCD1DFEB4786}"/>
          </ac:spMkLst>
        </pc:spChg>
        <pc:graphicFrameChg chg="add del mod ord modGraphic">
          <ac:chgData name="Deepa Rani Dasari" userId="d6f0d80e7780e259" providerId="LiveId" clId="{237B8A32-B783-4792-A56D-A5C6D725C5E4}" dt="2023-11-12T04:27:48.705" v="94" actId="478"/>
          <ac:graphicFrameMkLst>
            <pc:docMk/>
            <pc:sldMk cId="3583644099" sldId="264"/>
            <ac:graphicFrameMk id="4" creationId="{1585BFD8-3404-D682-0846-18D711FB32DD}"/>
          </ac:graphicFrameMkLst>
        </pc:graphicFrameChg>
      </pc:sldChg>
      <pc:sldChg chg="addSp modSp new del mod">
        <pc:chgData name="Deepa Rani Dasari" userId="d6f0d80e7780e259" providerId="LiveId" clId="{237B8A32-B783-4792-A56D-A5C6D725C5E4}" dt="2023-11-12T05:22:22.202" v="434" actId="47"/>
        <pc:sldMkLst>
          <pc:docMk/>
          <pc:sldMk cId="4207562243" sldId="264"/>
        </pc:sldMkLst>
        <pc:spChg chg="add mod">
          <ac:chgData name="Deepa Rani Dasari" userId="d6f0d80e7780e259" providerId="LiveId" clId="{237B8A32-B783-4792-A56D-A5C6D725C5E4}" dt="2023-11-12T05:20:58.207" v="422" actId="20577"/>
          <ac:spMkLst>
            <pc:docMk/>
            <pc:sldMk cId="4207562243" sldId="264"/>
            <ac:spMk id="3" creationId="{BF63D95A-8A3C-5C76-C77E-0477B3207FFA}"/>
          </ac:spMkLst>
        </pc:spChg>
      </pc:sldChg>
      <pc:sldChg chg="new del">
        <pc:chgData name="Deepa Rani Dasari" userId="d6f0d80e7780e259" providerId="LiveId" clId="{237B8A32-B783-4792-A56D-A5C6D725C5E4}" dt="2023-11-12T05:04:35.834" v="314" actId="680"/>
        <pc:sldMkLst>
          <pc:docMk/>
          <pc:sldMk cId="1582892204" sldId="265"/>
        </pc:sldMkLst>
      </pc:sldChg>
      <pc:sldChg chg="delSp modSp new mod">
        <pc:chgData name="Deepa Rani Dasari" userId="d6f0d80e7780e259" providerId="LiveId" clId="{237B8A32-B783-4792-A56D-A5C6D725C5E4}" dt="2023-11-12T05:32:54.648" v="516" actId="122"/>
        <pc:sldMkLst>
          <pc:docMk/>
          <pc:sldMk cId="2027295197" sldId="265"/>
        </pc:sldMkLst>
        <pc:spChg chg="mod">
          <ac:chgData name="Deepa Rani Dasari" userId="d6f0d80e7780e259" providerId="LiveId" clId="{237B8A32-B783-4792-A56D-A5C6D725C5E4}" dt="2023-11-12T05:32:54.648" v="516" actId="122"/>
          <ac:spMkLst>
            <pc:docMk/>
            <pc:sldMk cId="2027295197" sldId="265"/>
            <ac:spMk id="2" creationId="{949F7212-7A20-33F3-4B4C-674D6427B802}"/>
          </ac:spMkLst>
        </pc:spChg>
        <pc:spChg chg="del">
          <ac:chgData name="Deepa Rani Dasari" userId="d6f0d80e7780e259" providerId="LiveId" clId="{237B8A32-B783-4792-A56D-A5C6D725C5E4}" dt="2023-11-12T05:31:47.222" v="459" actId="478"/>
          <ac:spMkLst>
            <pc:docMk/>
            <pc:sldMk cId="2027295197" sldId="265"/>
            <ac:spMk id="3" creationId="{0E42D821-9484-0B91-5812-5C95365307A7}"/>
          </ac:spMkLst>
        </pc:spChg>
      </pc:sldChg>
      <pc:sldChg chg="new del">
        <pc:chgData name="Deepa Rani Dasari" userId="d6f0d80e7780e259" providerId="LiveId" clId="{237B8A32-B783-4792-A56D-A5C6D725C5E4}" dt="2023-11-12T06:38:23.152" v="1425" actId="47"/>
        <pc:sldMkLst>
          <pc:docMk/>
          <pc:sldMk cId="1246020851" sldId="266"/>
        </pc:sldMkLst>
      </pc:sldChg>
      <pc:sldChg chg="new del">
        <pc:chgData name="Deepa Rani Dasari" userId="d6f0d80e7780e259" providerId="LiveId" clId="{237B8A32-B783-4792-A56D-A5C6D725C5E4}" dt="2023-11-12T06:21:07.626" v="1187" actId="47"/>
        <pc:sldMkLst>
          <pc:docMk/>
          <pc:sldMk cId="3634161211" sldId="266"/>
        </pc:sldMkLst>
      </pc:sldChg>
      <pc:sldChg chg="delSp modSp new mod">
        <pc:chgData name="Deepa Rani Dasari" userId="d6f0d80e7780e259" providerId="LiveId" clId="{237B8A32-B783-4792-A56D-A5C6D725C5E4}" dt="2023-11-12T06:38:39.754" v="1439" actId="20577"/>
        <pc:sldMkLst>
          <pc:docMk/>
          <pc:sldMk cId="2042930941" sldId="267"/>
        </pc:sldMkLst>
        <pc:spChg chg="mod">
          <ac:chgData name="Deepa Rani Dasari" userId="d6f0d80e7780e259" providerId="LiveId" clId="{237B8A32-B783-4792-A56D-A5C6D725C5E4}" dt="2023-11-12T06:38:39.754" v="1439" actId="20577"/>
          <ac:spMkLst>
            <pc:docMk/>
            <pc:sldMk cId="2042930941" sldId="267"/>
            <ac:spMk id="2" creationId="{2B408346-F881-E4DC-24CC-9710C2C870BB}"/>
          </ac:spMkLst>
        </pc:spChg>
        <pc:spChg chg="del">
          <ac:chgData name="Deepa Rani Dasari" userId="d6f0d80e7780e259" providerId="LiveId" clId="{237B8A32-B783-4792-A56D-A5C6D725C5E4}" dt="2023-11-12T06:38:30.482" v="1426" actId="478"/>
          <ac:spMkLst>
            <pc:docMk/>
            <pc:sldMk cId="2042930941" sldId="267"/>
            <ac:spMk id="3" creationId="{8DED8445-ECB9-5EC4-6AB8-6BE7D07002EF}"/>
          </ac:spMkLst>
        </pc:spChg>
      </pc:sldChg>
      <pc:sldChg chg="modSp add mod">
        <pc:chgData name="Deepa Rani Dasari" userId="d6f0d80e7780e259" providerId="LiveId" clId="{237B8A32-B783-4792-A56D-A5C6D725C5E4}" dt="2023-11-12T07:26:08.790" v="4205" actId="12"/>
        <pc:sldMkLst>
          <pc:docMk/>
          <pc:sldMk cId="360980604" sldId="268"/>
        </pc:sldMkLst>
        <pc:spChg chg="mod">
          <ac:chgData name="Deepa Rani Dasari" userId="d6f0d80e7780e259" providerId="LiveId" clId="{237B8A32-B783-4792-A56D-A5C6D725C5E4}" dt="2023-11-12T07:26:08.790" v="4205" actId="12"/>
          <ac:spMkLst>
            <pc:docMk/>
            <pc:sldMk cId="360980604" sldId="268"/>
            <ac:spMk id="3" creationId="{0D09885D-A330-5EBF-B709-BDB418A866D2}"/>
          </ac:spMkLst>
        </pc:spChg>
      </pc:sldChg>
      <pc:sldChg chg="addSp delSp modSp new del mod modClrScheme chgLayout">
        <pc:chgData name="Deepa Rani Dasari" userId="d6f0d80e7780e259" providerId="LiveId" clId="{237B8A32-B783-4792-A56D-A5C6D725C5E4}" dt="2023-11-12T06:59:08.347" v="1908" actId="2696"/>
        <pc:sldMkLst>
          <pc:docMk/>
          <pc:sldMk cId="527778271" sldId="268"/>
        </pc:sldMkLst>
        <pc:spChg chg="add del mod">
          <ac:chgData name="Deepa Rani Dasari" userId="d6f0d80e7780e259" providerId="LiveId" clId="{237B8A32-B783-4792-A56D-A5C6D725C5E4}" dt="2023-11-12T06:58:56.193" v="1906" actId="700"/>
          <ac:spMkLst>
            <pc:docMk/>
            <pc:sldMk cId="527778271" sldId="268"/>
            <ac:spMk id="2" creationId="{F2CDF34B-5563-09CE-17B7-8FA70F021F56}"/>
          </ac:spMkLst>
        </pc:spChg>
        <pc:spChg chg="add del mod">
          <ac:chgData name="Deepa Rani Dasari" userId="d6f0d80e7780e259" providerId="LiveId" clId="{237B8A32-B783-4792-A56D-A5C6D725C5E4}" dt="2023-11-12T06:58:56.193" v="1906" actId="700"/>
          <ac:spMkLst>
            <pc:docMk/>
            <pc:sldMk cId="527778271" sldId="268"/>
            <ac:spMk id="3" creationId="{CED3CC79-3597-FF35-E23F-CEDD9320190E}"/>
          </ac:spMkLst>
        </pc:spChg>
      </pc:sldChg>
      <pc:sldChg chg="new del">
        <pc:chgData name="Deepa Rani Dasari" userId="d6f0d80e7780e259" providerId="LiveId" clId="{237B8A32-B783-4792-A56D-A5C6D725C5E4}" dt="2023-11-12T06:59:11.482" v="1909" actId="2696"/>
        <pc:sldMkLst>
          <pc:docMk/>
          <pc:sldMk cId="3309346347" sldId="269"/>
        </pc:sldMkLst>
      </pc:sldChg>
      <pc:sldChg chg="modSp add mod">
        <pc:chgData name="Deepa Rani Dasari" userId="d6f0d80e7780e259" providerId="LiveId" clId="{237B8A32-B783-4792-A56D-A5C6D725C5E4}" dt="2023-11-12T07:34:26.861" v="4209" actId="20577"/>
        <pc:sldMkLst>
          <pc:docMk/>
          <pc:sldMk cId="3890454211" sldId="269"/>
        </pc:sldMkLst>
        <pc:spChg chg="mod">
          <ac:chgData name="Deepa Rani Dasari" userId="d6f0d80e7780e259" providerId="LiveId" clId="{237B8A32-B783-4792-A56D-A5C6D725C5E4}" dt="2023-11-12T07:34:26.861" v="4209" actId="20577"/>
          <ac:spMkLst>
            <pc:docMk/>
            <pc:sldMk cId="3890454211" sldId="269"/>
            <ac:spMk id="3" creationId="{0D09885D-A330-5EBF-B709-BDB418A866D2}"/>
          </ac:spMkLst>
        </pc:spChg>
      </pc:sldChg>
      <pc:sldMasterChg chg="delSldLayout modSldLayout">
        <pc:chgData name="Deepa Rani Dasari" userId="d6f0d80e7780e259" providerId="LiveId" clId="{237B8A32-B783-4792-A56D-A5C6D725C5E4}" dt="2023-11-12T04:24:36.160" v="68" actId="2696"/>
        <pc:sldMasterMkLst>
          <pc:docMk/>
          <pc:sldMasterMk cId="1160492739" sldId="2147484126"/>
        </pc:sldMasterMkLst>
        <pc:sldLayoutChg chg="delSp del">
          <pc:chgData name="Deepa Rani Dasari" userId="d6f0d80e7780e259" providerId="LiveId" clId="{237B8A32-B783-4792-A56D-A5C6D725C5E4}" dt="2023-11-12T04:24:36.160" v="68" actId="2696"/>
          <pc:sldLayoutMkLst>
            <pc:docMk/>
            <pc:sldMasterMk cId="1160492739" sldId="2147484126"/>
            <pc:sldLayoutMk cId="2611268872" sldId="2147484144"/>
          </pc:sldLayoutMkLst>
          <pc:spChg chg="del">
            <ac:chgData name="Deepa Rani Dasari" userId="d6f0d80e7780e259" providerId="LiveId" clId="{237B8A32-B783-4792-A56D-A5C6D725C5E4}" dt="2023-11-12T04:24:22.326" v="67"/>
            <ac:spMkLst>
              <pc:docMk/>
              <pc:sldMasterMk cId="1160492739" sldId="2147484126"/>
              <pc:sldLayoutMk cId="2611268872" sldId="2147484144"/>
              <ac:spMk id="17" creationId="{00000000-0000-0000-0000-000000000000}"/>
            </ac:spMkLst>
          </pc:spChg>
          <pc:spChg chg="del">
            <ac:chgData name="Deepa Rani Dasari" userId="d6f0d80e7780e259" providerId="LiveId" clId="{237B8A32-B783-4792-A56D-A5C6D725C5E4}" dt="2023-11-12T04:24:22.326" v="67"/>
            <ac:spMkLst>
              <pc:docMk/>
              <pc:sldMasterMk cId="1160492739" sldId="2147484126"/>
              <pc:sldLayoutMk cId="2611268872" sldId="2147484144"/>
              <ac:spMk id="18" creationId="{00000000-0000-0000-0000-000000000000}"/>
            </ac:spMkLst>
          </pc:spChg>
          <pc:picChg chg="del">
            <ac:chgData name="Deepa Rani Dasari" userId="d6f0d80e7780e259" providerId="LiveId" clId="{237B8A32-B783-4792-A56D-A5C6D725C5E4}" dt="2023-11-12T04:24:22.326" v="67"/>
            <ac:picMkLst>
              <pc:docMk/>
              <pc:sldMasterMk cId="1160492739" sldId="2147484126"/>
              <pc:sldLayoutMk cId="2611268872" sldId="2147484144"/>
              <ac:picMk id="15" creationId="{00000000-0000-0000-0000-000000000000}"/>
            </ac:picMkLst>
          </pc:picChg>
          <pc:picChg chg="del">
            <ac:chgData name="Deepa Rani Dasari" userId="d6f0d80e7780e259" providerId="LiveId" clId="{237B8A32-B783-4792-A56D-A5C6D725C5E4}" dt="2023-11-12T04:24:22.326" v="67"/>
            <ac:picMkLst>
              <pc:docMk/>
              <pc:sldMasterMk cId="1160492739" sldId="2147484126"/>
              <pc:sldLayoutMk cId="2611268872" sldId="2147484144"/>
              <ac:picMk id="16" creationId="{00000000-0000-0000-0000-000000000000}"/>
            </ac:picMkLst>
          </pc:picChg>
        </pc:sldLayoutChg>
      </pc:sldMasterChg>
      <pc:sldMasterChg chg="delSldLayout modSldLayout">
        <pc:chgData name="Deepa Rani Dasari" userId="d6f0d80e7780e259" providerId="LiveId" clId="{237B8A32-B783-4792-A56D-A5C6D725C5E4}" dt="2023-11-12T04:28:32.378" v="96" actId="2696"/>
        <pc:sldMasterMkLst>
          <pc:docMk/>
          <pc:sldMasterMk cId="3420102853" sldId="2147484204"/>
        </pc:sldMasterMkLst>
        <pc:sldLayoutChg chg="delSp del">
          <pc:chgData name="Deepa Rani Dasari" userId="d6f0d80e7780e259" providerId="LiveId" clId="{237B8A32-B783-4792-A56D-A5C6D725C5E4}" dt="2023-11-12T04:28:32.378" v="96" actId="2696"/>
          <pc:sldLayoutMkLst>
            <pc:docMk/>
            <pc:sldMasterMk cId="3420102853" sldId="2147484204"/>
            <pc:sldLayoutMk cId="3434096582" sldId="2147484222"/>
          </pc:sldLayoutMkLst>
          <pc:picChg chg="del">
            <ac:chgData name="Deepa Rani Dasari" userId="d6f0d80e7780e259" providerId="LiveId" clId="{237B8A32-B783-4792-A56D-A5C6D725C5E4}" dt="2023-11-12T04:28:26.679" v="95"/>
            <ac:picMkLst>
              <pc:docMk/>
              <pc:sldMasterMk cId="3420102853" sldId="2147484204"/>
              <pc:sldLayoutMk cId="3434096582" sldId="2147484222"/>
              <ac:picMk id="3"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B9BC26-A1D5-4B15-9338-714CBC549DD6}" type="datetimeFigureOut">
              <a:rPr lang="en-IN" smtClean="0"/>
              <a:t>12-11-2023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C247746-8F0C-46EF-838E-00558A5121D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532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9BC26-A1D5-4B15-9338-714CBC549DD6}"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247746-8F0C-46EF-838E-00558A5121D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101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9BC26-A1D5-4B15-9338-714CBC549DD6}"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247746-8F0C-46EF-838E-00558A5121D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39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9BC26-A1D5-4B15-9338-714CBC549DD6}"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247746-8F0C-46EF-838E-00558A5121D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380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9BC26-A1D5-4B15-9338-714CBC549DD6}" type="datetimeFigureOut">
              <a:rPr lang="en-IN" smtClean="0"/>
              <a:t>12-11-2023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247746-8F0C-46EF-838E-00558A5121D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303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B9BC26-A1D5-4B15-9338-714CBC549DD6}" type="datetimeFigureOut">
              <a:rPr lang="en-IN" smtClean="0"/>
              <a:t>12-11-2023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247746-8F0C-46EF-838E-00558A5121D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17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9BC26-A1D5-4B15-9338-714CBC549DD6}" type="datetimeFigureOut">
              <a:rPr lang="en-IN" smtClean="0"/>
              <a:t>12-11-2023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247746-8F0C-46EF-838E-00558A5121D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18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9BC26-A1D5-4B15-9338-714CBC549DD6}" type="datetimeFigureOut">
              <a:rPr lang="en-IN" smtClean="0"/>
              <a:t>12-11-2023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247746-8F0C-46EF-838E-00558A5121D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14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9BC26-A1D5-4B15-9338-714CBC549DD6}" type="datetimeFigureOut">
              <a:rPr lang="en-IN" smtClean="0"/>
              <a:t>12-11-2023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247746-8F0C-46EF-838E-00558A5121DA}" type="slidenum">
              <a:rPr lang="en-IN" smtClean="0"/>
              <a:t>‹#›</a:t>
            </a:fld>
            <a:endParaRPr lang="en-IN"/>
          </a:p>
        </p:txBody>
      </p:sp>
    </p:spTree>
    <p:extLst>
      <p:ext uri="{BB962C8B-B14F-4D97-AF65-F5344CB8AC3E}">
        <p14:creationId xmlns:p14="http://schemas.microsoft.com/office/powerpoint/2010/main" val="23831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B9BC26-A1D5-4B15-9338-714CBC549DD6}" type="datetimeFigureOut">
              <a:rPr lang="en-IN" smtClean="0"/>
              <a:t>12-11-2023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247746-8F0C-46EF-838E-00558A5121D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24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B9BC26-A1D5-4B15-9338-714CBC549DD6}" type="datetimeFigureOut">
              <a:rPr lang="en-IN" smtClean="0"/>
              <a:t>12-11-2023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C247746-8F0C-46EF-838E-00558A5121D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79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B9BC26-A1D5-4B15-9338-714CBC549DD6}" type="datetimeFigureOut">
              <a:rPr lang="en-IN" smtClean="0"/>
              <a:t>12-11-2023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247746-8F0C-46EF-838E-00558A5121D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459754"/>
      </p:ext>
    </p:extLst>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A1E3-D1A5-98F8-6378-0DB1EA9EA9B6}"/>
              </a:ext>
            </a:extLst>
          </p:cNvPr>
          <p:cNvSpPr>
            <a:spLocks noGrp="1"/>
          </p:cNvSpPr>
          <p:nvPr>
            <p:ph type="ctrTitle"/>
          </p:nvPr>
        </p:nvSpPr>
        <p:spPr>
          <a:xfrm>
            <a:off x="1593273" y="2556165"/>
            <a:ext cx="11069781" cy="872835"/>
          </a:xfrm>
        </p:spPr>
        <p:txBody>
          <a:bodyPr>
            <a:normAutofit/>
          </a:bodyPr>
          <a:lstStyle/>
          <a:p>
            <a:r>
              <a:rPr lang="en-US" sz="2800" dirty="0">
                <a:solidFill>
                  <a:srgbClr val="FF3399"/>
                </a:solidFill>
              </a:rPr>
              <a:t>Deviation and Non-Conformance Report</a:t>
            </a:r>
            <a:endParaRPr lang="en-IN" sz="2800" dirty="0">
              <a:solidFill>
                <a:srgbClr val="FF3399"/>
              </a:solidFill>
            </a:endParaRPr>
          </a:p>
        </p:txBody>
      </p:sp>
    </p:spTree>
    <p:extLst>
      <p:ext uri="{BB962C8B-B14F-4D97-AF65-F5344CB8AC3E}">
        <p14:creationId xmlns:p14="http://schemas.microsoft.com/office/powerpoint/2010/main" val="248508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7212-7A20-33F3-4B4C-674D6427B802}"/>
              </a:ext>
            </a:extLst>
          </p:cNvPr>
          <p:cNvSpPr>
            <a:spLocks noGrp="1"/>
          </p:cNvSpPr>
          <p:nvPr>
            <p:ph type="title"/>
          </p:nvPr>
        </p:nvSpPr>
        <p:spPr/>
        <p:txBody>
          <a:bodyPr>
            <a:normAutofit/>
          </a:bodyPr>
          <a:lstStyle/>
          <a:p>
            <a:pPr algn="ctr"/>
            <a:r>
              <a:rPr lang="en-US" sz="6000" dirty="0"/>
              <a:t>T</a:t>
            </a:r>
            <a:r>
              <a:rPr lang="en-US" sz="6000" dirty="0">
                <a:latin typeface="Times New Roman" panose="02020603050405020304" pitchFamily="18" charset="0"/>
                <a:cs typeface="Times New Roman" panose="02020603050405020304" pitchFamily="18" charset="0"/>
              </a:rPr>
              <a:t>hank you</a:t>
            </a:r>
            <a:endParaRPr lang="en-IN" sz="6000" dirty="0"/>
          </a:p>
        </p:txBody>
      </p:sp>
    </p:spTree>
    <p:extLst>
      <p:ext uri="{BB962C8B-B14F-4D97-AF65-F5344CB8AC3E}">
        <p14:creationId xmlns:p14="http://schemas.microsoft.com/office/powerpoint/2010/main" val="202729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02E953-AD73-CCA5-856A-CDBC05BCCB3C}"/>
              </a:ext>
            </a:extLst>
          </p:cNvPr>
          <p:cNvSpPr txBox="1"/>
          <p:nvPr/>
        </p:nvSpPr>
        <p:spPr>
          <a:xfrm>
            <a:off x="471055" y="374073"/>
            <a:ext cx="11346872" cy="4458144"/>
          </a:xfrm>
          <a:prstGeom prst="rect">
            <a:avLst/>
          </a:prstGeom>
          <a:noFill/>
        </p:spPr>
        <p:txBody>
          <a:bodyPr wrap="square">
            <a:spAutoFit/>
          </a:bodyPr>
          <a:lstStyle/>
          <a:p>
            <a:pPr>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Deviation Report:</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It’s like a note for any small changes or differences from the usual way of doing things, even if they don’t cause a problem</a:t>
            </a:r>
            <a:r>
              <a:rPr lang="en-IN" kern="100" dirty="0">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Non-Conformance Report:</a:t>
            </a:r>
          </a:p>
          <a:p>
            <a:pPr>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This is a report for more serious issues. It’s used when something doesn’t meet the rules,standards,or requirements, and it might have a bigger impact on quality or compliance.</a:t>
            </a:r>
          </a:p>
          <a:p>
            <a:pPr marL="342900" lvl="0" indent="-34290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 NCR is a document used to record and address any non-conformance or deviation from specified requirements in a process or product. </a:t>
            </a:r>
          </a:p>
          <a:p>
            <a:pPr marL="342900" lvl="0" indent="-34290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It is typically generated when something in a project or operation doesn’t meet the required standards, specifications, or quality expectations. </a:t>
            </a:r>
          </a:p>
          <a:p>
            <a:pPr marL="342900" lvl="0" indent="-34290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Ncr reports provide a systematic way to document and investigate the non-conformance, identify root causes, and implement corrective actions to prevent recurrence. </a:t>
            </a:r>
          </a:p>
          <a:p>
            <a:pPr marL="342900" lvl="0" indent="-342900">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These reports are crucial in quality management systems to ensure continuous improvement and compliance with established standards.</a:t>
            </a:r>
          </a:p>
        </p:txBody>
      </p:sp>
    </p:spTree>
    <p:extLst>
      <p:ext uri="{BB962C8B-B14F-4D97-AF65-F5344CB8AC3E}">
        <p14:creationId xmlns:p14="http://schemas.microsoft.com/office/powerpoint/2010/main" val="274972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8346-F881-E4DC-24CC-9710C2C870BB}"/>
              </a:ext>
            </a:extLst>
          </p:cNvPr>
          <p:cNvSpPr>
            <a:spLocks noGrp="1"/>
          </p:cNvSpPr>
          <p:nvPr>
            <p:ph type="title"/>
          </p:nvPr>
        </p:nvSpPr>
        <p:spPr/>
        <p:txBody>
          <a:bodyPr/>
          <a:lstStyle/>
          <a:p>
            <a:r>
              <a:rPr lang="en-US" dirty="0"/>
              <a:t>Deviation</a:t>
            </a:r>
            <a:endParaRPr lang="en-IN" dirty="0"/>
          </a:p>
        </p:txBody>
      </p:sp>
    </p:spTree>
    <p:extLst>
      <p:ext uri="{BB962C8B-B14F-4D97-AF65-F5344CB8AC3E}">
        <p14:creationId xmlns:p14="http://schemas.microsoft.com/office/powerpoint/2010/main" val="204293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0BA030-925D-17AD-CE5B-89DEC34ACF7D}"/>
              </a:ext>
            </a:extLst>
          </p:cNvPr>
          <p:cNvSpPr txBox="1"/>
          <p:nvPr/>
        </p:nvSpPr>
        <p:spPr>
          <a:xfrm>
            <a:off x="0" y="374074"/>
            <a:ext cx="12191999" cy="5646354"/>
          </a:xfrm>
          <a:prstGeom prst="rect">
            <a:avLst/>
          </a:prstGeom>
          <a:noFill/>
        </p:spPr>
        <p:txBody>
          <a:bodyPr wrap="square">
            <a:spAutoFit/>
          </a:bodyPr>
          <a:lstStyle/>
          <a:p>
            <a:pPr lvl="1">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Deviation Levels:</a:t>
            </a:r>
          </a:p>
          <a:p>
            <a:pPr lvl="1">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Minor:</a:t>
            </a: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An event that has been assessed to have no potential impact to product safety, quality, identity, purity or strength (SQIPS), regulatory filing, GMP regulated systems and the root cause is known. It requires basic documentation and determination of corrective and/or preventive action.</a:t>
            </a:r>
          </a:p>
          <a:p>
            <a:pPr lvl="1">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Example: Packing component accountability investigations.</a:t>
            </a:r>
          </a:p>
          <a:p>
            <a:pPr lvl="1">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Major:</a:t>
            </a: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Impacts or has the potential to impact the SQIPS of a product not yet in distribution.</a:t>
            </a: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Events where critical parameters are determined not to be met, such as:</a:t>
            </a:r>
          </a:p>
          <a:p>
            <a:pPr lvl="1">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Examples: Temperature not achieved at a critical processing step. Line clearance violation with potential for product mix.</a:t>
            </a:r>
          </a:p>
          <a:p>
            <a:pPr lvl="1">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Critical:</a:t>
            </a:r>
          </a:p>
          <a:p>
            <a:pPr marL="742950" lvl="1"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Impacts the  SQIPS of already in distribution. </a:t>
            </a:r>
          </a:p>
          <a:p>
            <a:pPr lvl="1">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Example: Aseptic process simulation (media fill) failure.</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Quality Assurance reserves the right to upgrade or downgrade the level of an investigation based on information obtained during the investigation process</a:t>
            </a:r>
            <a:r>
              <a:rPr lang="en-IN" kern="100"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50191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DDA2B5-97A6-5CF0-82B5-4527A85A0A09}"/>
              </a:ext>
            </a:extLst>
          </p:cNvPr>
          <p:cNvSpPr txBox="1"/>
          <p:nvPr/>
        </p:nvSpPr>
        <p:spPr>
          <a:xfrm>
            <a:off x="318655" y="193964"/>
            <a:ext cx="10709563" cy="7248972"/>
          </a:xfrm>
          <a:prstGeom prst="rect">
            <a:avLst/>
          </a:prstGeom>
          <a:noFill/>
        </p:spPr>
        <p:txBody>
          <a:bodyPr wrap="square">
            <a:spAutoFit/>
          </a:bodyPr>
          <a:lstStyle/>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Deviations are categorized into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Planned and Unplanned Deviations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Planned Deviations:</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Planned deviations are pre-approved temporary deviations from an existing protocol or process. </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These deviations are undertaken by organization to avoid a problematic situation. Planned deviations are organized in such a manner that they do not affect the safety and efficacy of your products. </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Examples:</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Change in batch size due to reduced availability of raw materials.</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Change in batch size for a specified number of batches.</a:t>
            </a:r>
          </a:p>
          <a:p>
            <a:pPr>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Unplanned Deviations:</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Unplanned Deviations are non-compliances from your designed protocols or systems at any stage of the lifecycle of a product manufacturing, testing, holding, packaging, or storage.</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Unplanned deviations are also known as uncontrolled events, unplanned events, or incidents. They may result due to human error, failure of a utility, equipment/instrumentation breakdowns, or malfunctions. </a:t>
            </a:r>
          </a:p>
          <a:p>
            <a:pPr>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Examples:</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Interruption of power supply resulting in equipment breakdown</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Accident at the site due to human error Disruption of utility services.</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86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9885D-A330-5EBF-B709-BDB418A866D2}"/>
              </a:ext>
            </a:extLst>
          </p:cNvPr>
          <p:cNvSpPr txBox="1"/>
          <p:nvPr/>
        </p:nvSpPr>
        <p:spPr>
          <a:xfrm>
            <a:off x="526473" y="304799"/>
            <a:ext cx="11457709" cy="5049011"/>
          </a:xfrm>
          <a:prstGeom prst="rect">
            <a:avLst/>
          </a:prstGeom>
          <a:noFill/>
        </p:spPr>
        <p:txBody>
          <a:bodyPr wrap="square">
            <a:spAutoFit/>
          </a:bodyPr>
          <a:lstStyle/>
          <a:p>
            <a:pPr>
              <a:lnSpc>
                <a:spcPct val="107000"/>
              </a:lnSpc>
              <a:spcAft>
                <a:spcPts val="800"/>
              </a:spcAft>
            </a:pPr>
            <a:r>
              <a:rPr lang="en-IN"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General Deviation Information:</a:t>
            </a:r>
          </a:p>
          <a:p>
            <a:pPr marL="285750" indent="-285750">
              <a:lnSpc>
                <a:spcPct val="107000"/>
              </a:lnSpc>
              <a:spcAft>
                <a:spcPts val="800"/>
              </a:spcAft>
              <a:buFont typeface="Courier New" panose="02070309020205020404" pitchFamily="49" charset="0"/>
              <a:buChar char="o"/>
            </a:pPr>
            <a:r>
              <a:rPr lang="en-IN" kern="100" dirty="0">
                <a:latin typeface="Times New Roman" panose="02020603050405020304" pitchFamily="18" charset="0"/>
                <a:ea typeface="Calibri" panose="020F0502020204030204" pitchFamily="34" charset="0"/>
                <a:cs typeface="Times New Roman" panose="02020603050405020304" pitchFamily="18" charset="0"/>
              </a:rPr>
              <a:t>All deviations must be reported, investigated and documented.</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All deviations will be documented by individuals who are trained on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Root Cause Investigations (RCI)</a:t>
            </a:r>
          </a:p>
          <a:p>
            <a:pPr lvl="1">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Root cause Investigation (RCI):</a:t>
            </a:r>
          </a:p>
          <a:p>
            <a:pPr marL="742950" lvl="1"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collective term that describes a wide range of approaches, tools and techniques used to uncover causes of problems/deviations.</a:t>
            </a:r>
          </a:p>
          <a:p>
            <a:pPr marL="742950" lvl="1"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use of at least one of the Root Cause Investigation (RCI) tools described in SOP-000559 is required while performing the investigation unless it is determined a RCI isn’t warranted. A RCI may not be warranted if root cause is known at the time the deviation occurs.</a:t>
            </a:r>
          </a:p>
          <a:p>
            <a:pPr marL="742950" lvl="1"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Once the root cause/most probable root cause has been established, the investigator, in conjunction with the owner of the area responsible for the root cause/most probable root cause and QA, must determine what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Corrective or Preventive </a:t>
            </a:r>
            <a:r>
              <a:rPr lang="en-IN" b="1" kern="100" dirty="0">
                <a:latin typeface="Times New Roman" panose="02020603050405020304" pitchFamily="18" charset="0"/>
                <a:ea typeface="Calibri" panose="020F0502020204030204" pitchFamily="34" charset="0"/>
                <a:cs typeface="Times New Roman" panose="02020603050405020304" pitchFamily="18" charset="0"/>
              </a:rPr>
              <a:t>actions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CAPA)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are required to prevent the recurrence and/or remediate risk.</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426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9885D-A330-5EBF-B709-BDB418A866D2}"/>
              </a:ext>
            </a:extLst>
          </p:cNvPr>
          <p:cNvSpPr txBox="1"/>
          <p:nvPr/>
        </p:nvSpPr>
        <p:spPr>
          <a:xfrm>
            <a:off x="526473" y="304799"/>
            <a:ext cx="11457709" cy="6644832"/>
          </a:xfrm>
          <a:prstGeom prst="rect">
            <a:avLst/>
          </a:prstGeom>
          <a:noFill/>
        </p:spPr>
        <p:txBody>
          <a:bodyPr wrap="square">
            <a:spAutoFit/>
          </a:bodyPr>
          <a:lstStyle/>
          <a:p>
            <a:pPr lvl="1">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Corrective Action:</a:t>
            </a:r>
          </a:p>
          <a:p>
            <a:pPr marL="742950" lvl="1"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Action taken to recover the product, process, system or material affected by the deviation. Where Immediate Action is taken spontaneously when an event occurs. Corrective Action(s) occur after immediate Actions and are planned activities.</a:t>
            </a:r>
          </a:p>
          <a:p>
            <a:pPr lvl="1">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Preventive Action:</a:t>
            </a:r>
          </a:p>
          <a:p>
            <a:pPr marL="742950" lvl="1"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Action taken which prevents recurrence of the original unplanned event. Preventive Action may address potential causes for failure which have not yet occurred.</a:t>
            </a:r>
          </a:p>
          <a:p>
            <a:pPr marL="285750" indent="-285750">
              <a:lnSpc>
                <a:spcPct val="107000"/>
              </a:lnSpc>
              <a:spcAft>
                <a:spcPts val="800"/>
              </a:spcAft>
              <a:buFont typeface="Courier New" panose="02070309020205020404" pitchFamily="49" charset="0"/>
              <a:buChar char="o"/>
            </a:pPr>
            <a:r>
              <a:rPr lang="en-IN" kern="100" dirty="0">
                <a:latin typeface="Times New Roman" panose="02020603050405020304" pitchFamily="18" charset="0"/>
                <a:ea typeface="Calibri" panose="020F0502020204030204" pitchFamily="34" charset="0"/>
                <a:cs typeface="Times New Roman" panose="02020603050405020304" pitchFamily="18" charset="0"/>
              </a:rPr>
              <a:t>A deviation should be documented as soon as possible following discovery (within one business day). If not initiated within the system within one business day, an explanation must be provided in the deviation record.</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When any in</a:t>
            </a:r>
            <a:r>
              <a:rPr lang="en-IN" kern="100" dirty="0">
                <a:latin typeface="Times New Roman" panose="02020603050405020304" pitchFamily="18" charset="0"/>
                <a:ea typeface="Calibri" panose="020F0502020204030204" pitchFamily="34" charset="0"/>
                <a:cs typeface="Times New Roman" panose="02020603050405020304" pitchFamily="18" charset="0"/>
              </a:rPr>
              <a:t>dividual observes the deviation, the following must be performed</a:t>
            </a:r>
          </a:p>
          <a:p>
            <a:pPr marL="742950" lvl="1" indent="-285750">
              <a:lnSpc>
                <a:spcPct val="107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Take immediate action to contain the deviation, if possible. Stop the activity being performed, if necessary.</a:t>
            </a:r>
          </a:p>
          <a:p>
            <a:pPr marL="742950" lvl="1" indent="-285750">
              <a:lnSpc>
                <a:spcPct val="107000"/>
              </a:lnSpc>
              <a:spcAft>
                <a:spcPts val="800"/>
              </a:spcAft>
              <a:buFont typeface="Wingdings" panose="05000000000000000000" pitchFamily="2" charset="2"/>
              <a:buChar char="Ø"/>
            </a:pPr>
            <a:r>
              <a:rPr lang="en-IN" kern="100" dirty="0">
                <a:latin typeface="Times New Roman" panose="02020603050405020304" pitchFamily="18" charset="0"/>
                <a:ea typeface="Calibri" panose="020F0502020204030204" pitchFamily="34" charset="0"/>
                <a:cs typeface="Times New Roman" panose="02020603050405020304" pitchFamily="18" charset="0"/>
              </a:rPr>
              <a:t>Alert Area/Quality Supervisors/Mangers to the deviation.</a:t>
            </a:r>
          </a:p>
          <a:p>
            <a:pPr marL="742950" lvl="1" indent="-285750">
              <a:lnSpc>
                <a:spcPct val="107000"/>
              </a:lnSpc>
              <a:spcAft>
                <a:spcPts val="800"/>
              </a:spcAft>
              <a:buFont typeface="Wingdings" panose="05000000000000000000" pitchFamily="2" charset="2"/>
              <a:buChar char="Ø"/>
            </a:pPr>
            <a:r>
              <a:rPr lang="en-IN" kern="100" dirty="0">
                <a:latin typeface="Times New Roman" panose="02020603050405020304" pitchFamily="18" charset="0"/>
                <a:ea typeface="Calibri" panose="020F0502020204030204" pitchFamily="34" charset="0"/>
                <a:cs typeface="Times New Roman" panose="02020603050405020304" pitchFamily="18" charset="0"/>
              </a:rPr>
              <a:t>The individual who witnessed the deviation and the supervisor/manager, in conjunction with QA, will determine if the event will be documented as a deviation or batch notes.</a:t>
            </a:r>
          </a:p>
          <a:p>
            <a:pPr marL="742950" lvl="1" indent="-285750">
              <a:lnSpc>
                <a:spcPct val="107000"/>
              </a:lnSpc>
              <a:spcAft>
                <a:spcPts val="800"/>
              </a:spcAft>
              <a:buFont typeface="Courier New" panose="02070309020205020404" pitchFamily="49" charset="0"/>
              <a:buChar char="o"/>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98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9885D-A330-5EBF-B709-BDB418A866D2}"/>
              </a:ext>
            </a:extLst>
          </p:cNvPr>
          <p:cNvSpPr txBox="1"/>
          <p:nvPr/>
        </p:nvSpPr>
        <p:spPr>
          <a:xfrm>
            <a:off x="526473" y="304799"/>
            <a:ext cx="11457709" cy="5550558"/>
          </a:xfrm>
          <a:prstGeom prst="rect">
            <a:avLst/>
          </a:prstGeom>
          <a:noFill/>
        </p:spPr>
        <p:txBody>
          <a:bodyPr wrap="square">
            <a:spAutoFit/>
          </a:bodyPr>
          <a:lstStyle/>
          <a:p>
            <a:pPr lvl="2">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Batch Notes</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1200150" lvl="2" indent="-285750">
              <a:lnSpc>
                <a:spcPct val="107000"/>
              </a:lnSpc>
              <a:spcAft>
                <a:spcPts val="800"/>
              </a:spcAft>
              <a:buFont typeface="Courier New" panose="02070309020205020404" pitchFamily="49" charset="0"/>
              <a:buChar char="o"/>
            </a:pPr>
            <a:r>
              <a:rPr lang="en-IN" kern="100" dirty="0">
                <a:latin typeface="Times New Roman" panose="02020603050405020304" pitchFamily="18" charset="0"/>
                <a:ea typeface="Calibri" panose="020F0502020204030204" pitchFamily="34" charset="0"/>
                <a:cs typeface="Times New Roman" panose="02020603050405020304" pitchFamily="18" charset="0"/>
              </a:rPr>
              <a:t>Documentation errors discovered contemporaneously can be error-corrected by the person who made the error or if more explanation is needed, captured as a batch note following Good Documentation Practices.</a:t>
            </a:r>
          </a:p>
          <a:p>
            <a:pPr marL="1200150" lvl="2" indent="-285750">
              <a:lnSpc>
                <a:spcPct val="107000"/>
              </a:lnSpc>
              <a:spcAft>
                <a:spcPts val="800"/>
              </a:spcAft>
              <a:buFont typeface="Courier New" panose="02070309020205020404" pitchFamily="49" charset="0"/>
              <a:buChar char="o"/>
            </a:pPr>
            <a:r>
              <a:rPr lang="en-IN" kern="100" dirty="0">
                <a:latin typeface="Times New Roman" panose="02020603050405020304" pitchFamily="18" charset="0"/>
                <a:ea typeface="Calibri" panose="020F0502020204030204" pitchFamily="34" charset="0"/>
                <a:cs typeface="Times New Roman" panose="02020603050405020304" pitchFamily="18" charset="0"/>
              </a:rPr>
              <a:t>Documentation errors discovered after the execution of the step or process must have supporting documentation in order to capture the error as a batch note</a:t>
            </a:r>
          </a:p>
          <a:p>
            <a:pPr marL="742950" lvl="1" indent="-285750">
              <a:lnSpc>
                <a:spcPct val="107000"/>
              </a:lnSpc>
              <a:spcAft>
                <a:spcPts val="800"/>
              </a:spcAft>
              <a:buFont typeface="Wingdings" panose="05000000000000000000" pitchFamily="2" charset="2"/>
              <a:buChar char="Ø"/>
            </a:pPr>
            <a:r>
              <a:rPr lang="en-IN" kern="100" dirty="0">
                <a:latin typeface="Times New Roman" panose="02020603050405020304" pitchFamily="18" charset="0"/>
                <a:ea typeface="Calibri" panose="020F0502020204030204" pitchFamily="34" charset="0"/>
                <a:cs typeface="Times New Roman" panose="02020603050405020304" pitchFamily="18" charset="0"/>
              </a:rPr>
              <a:t>If the event is deemed a deviation, a deviation is initiated in the electronic system within one business day.</a:t>
            </a:r>
          </a:p>
          <a:p>
            <a:pPr marL="742950" lvl="1" indent="-285750">
              <a:lnSpc>
                <a:spcPct val="107000"/>
              </a:lnSpc>
              <a:spcAft>
                <a:spcPts val="800"/>
              </a:spcAft>
              <a:buFont typeface="Wingdings" panose="05000000000000000000" pitchFamily="2" charset="2"/>
              <a:buChar char="Ø"/>
            </a:pPr>
            <a:r>
              <a:rPr lang="en-IN" kern="100" dirty="0">
                <a:latin typeface="Times New Roman" panose="02020603050405020304" pitchFamily="18" charset="0"/>
                <a:ea typeface="Calibri" panose="020F0502020204030204" pitchFamily="34" charset="0"/>
                <a:cs typeface="Times New Roman" panose="02020603050405020304" pitchFamily="18" charset="0"/>
              </a:rPr>
              <a:t>If a critical issue is identified, it should immediately be escalated to upper management.</a:t>
            </a:r>
          </a:p>
          <a:p>
            <a:pPr marL="742950" lvl="1" indent="-285750">
              <a:lnSpc>
                <a:spcPct val="107000"/>
              </a:lnSpc>
              <a:spcAft>
                <a:spcPts val="800"/>
              </a:spcAft>
              <a:buFont typeface="Wingdings" panose="05000000000000000000" pitchFamily="2" charset="2"/>
              <a:buChar char="Ø"/>
            </a:pPr>
            <a:r>
              <a:rPr lang="en-IN" kern="100" dirty="0">
                <a:latin typeface="Times New Roman" panose="02020603050405020304" pitchFamily="18" charset="0"/>
                <a:ea typeface="Calibri" panose="020F0502020204030204" pitchFamily="34" charset="0"/>
                <a:cs typeface="Times New Roman" panose="02020603050405020304" pitchFamily="18" charset="0"/>
              </a:rPr>
              <a:t>For partnered products, specific reporting and approval requirements may exist per the established contract or quality agreement</a:t>
            </a:r>
            <a:r>
              <a:rPr lang="en-IN" kern="10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07000"/>
              </a:lnSpc>
              <a:spcAft>
                <a:spcPts val="800"/>
              </a:spcAft>
              <a:buFont typeface="Wingdings" panose="05000000000000000000" pitchFamily="2" charset="2"/>
              <a:buChar char="Ø"/>
            </a:pPr>
            <a:r>
              <a:rPr lang="en-IN" kern="100">
                <a:latin typeface="Times New Roman" panose="02020603050405020304" pitchFamily="18" charset="0"/>
                <a:ea typeface="Calibri" panose="020F0502020204030204" pitchFamily="34" charset="0"/>
                <a:cs typeface="Times New Roman" panose="02020603050405020304" pitchFamily="18" charset="0"/>
              </a:rPr>
              <a:t>A </a:t>
            </a:r>
            <a:r>
              <a:rPr lang="en-IN" kern="100" dirty="0">
                <a:latin typeface="Times New Roman" panose="02020603050405020304" pitchFamily="18" charset="0"/>
                <a:ea typeface="Calibri" panose="020F0502020204030204" pitchFamily="34" charset="0"/>
                <a:cs typeface="Times New Roman" panose="02020603050405020304" pitchFamily="18" charset="0"/>
              </a:rPr>
              <a:t>product impact assessment should be performed by the Quality within three (3) business days of deviation discovery to determine if a Field Alert Report (FAR) or any other regulatory notification is required.</a:t>
            </a:r>
          </a:p>
          <a:p>
            <a:pPr>
              <a:lnSpc>
                <a:spcPct val="107000"/>
              </a:lnSpc>
              <a:spcAft>
                <a:spcPts val="800"/>
              </a:spcAf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045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FFCE9D-D856-26C0-57F8-D97F22187DFB}"/>
              </a:ext>
            </a:extLst>
          </p:cNvPr>
          <p:cNvSpPr txBox="1"/>
          <p:nvPr/>
        </p:nvSpPr>
        <p:spPr>
          <a:xfrm>
            <a:off x="429490" y="488066"/>
            <a:ext cx="11554692" cy="5881867"/>
          </a:xfrm>
          <a:prstGeom prst="rect">
            <a:avLst/>
          </a:prstGeom>
          <a:noFill/>
        </p:spPr>
        <p:txBody>
          <a:bodyPr wrap="square">
            <a:spAutoFit/>
          </a:bodyPr>
          <a:lstStyle/>
          <a:p>
            <a:pPr>
              <a:lnSpc>
                <a:spcPct val="107000"/>
              </a:lnSpc>
              <a:spcAft>
                <a:spcPts val="800"/>
              </a:spcAft>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Deviation Details:</a:t>
            </a: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Description</a:t>
            </a: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Date Occurred</a:t>
            </a: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Awareness date</a:t>
            </a: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Type</a:t>
            </a: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Internal/External</a:t>
            </a: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Owning department </a:t>
            </a: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Severity</a:t>
            </a:r>
          </a:p>
          <a:p>
            <a:pPr marL="285750" lvl="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Initiated within 1 business day </a:t>
            </a:r>
          </a:p>
          <a:p>
            <a:pPr marL="285750" indent="-285750">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Regulatory action required</a:t>
            </a:r>
          </a:p>
          <a:p>
            <a:pPr marL="285750" lvl="0" indent="-285750">
              <a:spcAft>
                <a:spcPts val="800"/>
              </a:spcAft>
              <a:buFont typeface="Courier New" panose="02070309020205020404" pitchFamily="49" charset="0"/>
              <a:buChar char="o"/>
            </a:pPr>
            <a:r>
              <a:rPr lang="en-IN" dirty="0">
                <a:effectLst/>
                <a:latin typeface="Times New Roman" panose="02020603050405020304" pitchFamily="18" charset="0"/>
                <a:ea typeface="Calibri" panose="020F0502020204030204" pitchFamily="34" charset="0"/>
                <a:cs typeface="Times New Roman" panose="02020603050405020304" pitchFamily="18" charset="0"/>
              </a:rPr>
              <a:t>Change Record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required</a:t>
            </a:r>
          </a:p>
          <a:p>
            <a:pPr>
              <a:lnSpc>
                <a:spcPct val="107000"/>
              </a:lnSpc>
            </a:pPr>
            <a:r>
              <a:rPr lang="en-IN"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Following sections of the record must have as much as information as possible.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Personnel involved</a:t>
            </a:r>
            <a:r>
              <a:rPr lang="en-IN" b="1" kern="100" dirty="0">
                <a:latin typeface="Times New Roman" panose="02020603050405020304" pitchFamily="18" charset="0"/>
                <a:ea typeface="Calibri" panose="020F0502020204030204" pitchFamily="34" charset="0"/>
                <a:cs typeface="Times New Roman" panose="02020603050405020304" pitchFamily="18" charset="0"/>
              </a:rPr>
              <a:t>: </a:t>
            </a:r>
            <a:r>
              <a:rPr lang="en-IN" kern="100" dirty="0">
                <a:latin typeface="Times New Roman" panose="02020603050405020304" pitchFamily="18" charset="0"/>
                <a:ea typeface="Calibri" panose="020F0502020204030204" pitchFamily="34" charset="0"/>
                <a:cs typeface="Times New Roman" panose="02020603050405020304" pitchFamily="18" charset="0"/>
              </a:rPr>
              <a:t>C</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reate a record for each person directly involved in the deviation event.</a:t>
            </a:r>
          </a:p>
          <a:p>
            <a:pPr marL="342900" lvl="0" indent="-342900">
              <a:lnSpc>
                <a:spcPct val="107000"/>
              </a:lnSpc>
              <a:buFont typeface="Courier New" panose="02070309020205020404" pitchFamily="49" charset="0"/>
              <a:buChar char="o"/>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Impacted organization: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Exela site or outside vendor/supplier, all impacted sites should be listed.</a:t>
            </a:r>
          </a:p>
          <a:p>
            <a:pPr marL="342900" lvl="0" indent="-342900">
              <a:lnSpc>
                <a:spcPct val="107000"/>
              </a:lnSpc>
              <a:buFont typeface="Courier New" panose="02070309020205020404" pitchFamily="49" charset="0"/>
              <a:buChar char="o"/>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Products/batches: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Ensure that the correct catalog code is selected Entering the impact lot number.</a:t>
            </a:r>
          </a:p>
          <a:p>
            <a:pPr marL="285750" indent="-285750">
              <a:lnSpc>
                <a:spcPct val="107000"/>
              </a:lnSpc>
              <a:spcAft>
                <a:spcPts val="800"/>
              </a:spcAft>
              <a:buFont typeface="Courier New" panose="02070309020205020404" pitchFamily="49" charset="0"/>
              <a:buChar char="o"/>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Materials/assets: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Ensure the correct part number is selected for impacted raw materials. Conducting the Investigation.</a:t>
            </a:r>
          </a:p>
          <a:p>
            <a:pPr lvl="0">
              <a:spcAft>
                <a:spcPts val="800"/>
              </a:spcAf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lvl="0">
              <a:spcAft>
                <a:spcPts val="800"/>
              </a:spcAf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44075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227</TotalTime>
  <Words>1122</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Gill Sans MT</vt:lpstr>
      <vt:lpstr>Times New Roman</vt:lpstr>
      <vt:lpstr>Wingdings</vt:lpstr>
      <vt:lpstr>Gallery</vt:lpstr>
      <vt:lpstr>Deviation and Non-Conformance Report</vt:lpstr>
      <vt:lpstr>PowerPoint Presentation</vt:lpstr>
      <vt:lpstr>Deviation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Deviation and Non-Conformance Report</dc:title>
  <dc:creator>Bhavitha</dc:creator>
  <cp:lastModifiedBy>Bhavitha</cp:lastModifiedBy>
  <cp:revision>1</cp:revision>
  <dcterms:created xsi:type="dcterms:W3CDTF">2023-11-12T03:47:34Z</dcterms:created>
  <dcterms:modified xsi:type="dcterms:W3CDTF">2023-11-12T07:34:36Z</dcterms:modified>
</cp:coreProperties>
</file>