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72" r:id="rId3"/>
    <p:sldId id="271" r:id="rId4"/>
    <p:sldId id="267" r:id="rId5"/>
    <p:sldId id="268" r:id="rId6"/>
    <p:sldId id="273" r:id="rId7"/>
    <p:sldId id="262" r:id="rId8"/>
    <p:sldId id="264" r:id="rId9"/>
    <p:sldId id="274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0B31F-E4FE-4BF6-8816-DA8C26286D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39998A-DB61-44F7-9C24-8E2AD89B4A1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Annual Product Review (RPT)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77F6C48-8896-401F-BE0F-5C4366BD4545}" type="parTrans" cxnId="{30CA99B0-0D4D-40B4-A267-F286021BE2A5}">
      <dgm:prSet/>
      <dgm:spPr/>
      <dgm:t>
        <a:bodyPr/>
        <a:lstStyle/>
        <a:p>
          <a:endParaRPr lang="en-US"/>
        </a:p>
      </dgm:t>
    </dgm:pt>
    <dgm:pt modelId="{C51E2016-D4AD-4131-B7BE-3B0FE28DD6C8}" type="sibTrans" cxnId="{30CA99B0-0D4D-40B4-A267-F286021BE2A5}">
      <dgm:prSet/>
      <dgm:spPr/>
      <dgm:t>
        <a:bodyPr/>
        <a:lstStyle/>
        <a:p>
          <a:endParaRPr lang="en-US"/>
        </a:p>
      </dgm:t>
    </dgm:pt>
    <dgm:pt modelId="{EDF4952E-68C1-4AA2-813A-04764D7686D4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Document Review (DOCREV)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ACEF825-9FE2-4054-878E-FC4F1E658CDD}" type="parTrans" cxnId="{CA88279D-7E1C-4552-AAB9-F82CBEE9AC20}">
      <dgm:prSet/>
      <dgm:spPr/>
      <dgm:t>
        <a:bodyPr/>
        <a:lstStyle/>
        <a:p>
          <a:endParaRPr lang="en-US"/>
        </a:p>
      </dgm:t>
    </dgm:pt>
    <dgm:pt modelId="{15807F44-5FAD-48BE-AC92-C048346D902A}" type="sibTrans" cxnId="{CA88279D-7E1C-4552-AAB9-F82CBEE9AC20}">
      <dgm:prSet/>
      <dgm:spPr/>
      <dgm:t>
        <a:bodyPr/>
        <a:lstStyle/>
        <a:p>
          <a:endParaRPr lang="en-US"/>
        </a:p>
      </dgm:t>
    </dgm:pt>
    <dgm:pt modelId="{46D31E71-CB45-4E12-BE8E-28B99A83CA20}">
      <dgm:prSet custT="1"/>
      <dgm:spPr/>
      <dgm:t>
        <a:bodyPr/>
        <a:lstStyle/>
        <a:p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Facility Maps (MAP)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900B328-FCC6-43E7-8460-CFE5F6FA46F6}" type="parTrans" cxnId="{7C3086D8-287C-44E7-B530-31864CA0040A}">
      <dgm:prSet/>
      <dgm:spPr/>
      <dgm:t>
        <a:bodyPr/>
        <a:lstStyle/>
        <a:p>
          <a:endParaRPr lang="en-US"/>
        </a:p>
      </dgm:t>
    </dgm:pt>
    <dgm:pt modelId="{67F5DBAC-F9DB-42E4-A953-9BDEC93C72DC}" type="sibTrans" cxnId="{7C3086D8-287C-44E7-B530-31864CA0040A}">
      <dgm:prSet/>
      <dgm:spPr/>
      <dgm:t>
        <a:bodyPr/>
        <a:lstStyle/>
        <a:p>
          <a:endParaRPr lang="en-US"/>
        </a:p>
      </dgm:t>
    </dgm:pt>
    <dgm:pt modelId="{1F2C01D6-CFE3-4E98-A1B9-C391AE841DE5}">
      <dgm:prSet/>
      <dgm:spPr/>
      <dgm:t>
        <a:bodyPr/>
        <a:lstStyle/>
        <a:p>
          <a:r>
            <a:rPr lang="en-IN" b="1" i="0" dirty="0"/>
            <a:t>Fillable Forms (FRM)</a:t>
          </a:r>
          <a:endParaRPr lang="en-US" dirty="0"/>
        </a:p>
      </dgm:t>
    </dgm:pt>
    <dgm:pt modelId="{3008DA91-030B-4A87-B362-2C331C470353}" type="parTrans" cxnId="{7689926A-48D9-4642-A10F-0DF83DFC2A65}">
      <dgm:prSet/>
      <dgm:spPr/>
      <dgm:t>
        <a:bodyPr/>
        <a:lstStyle/>
        <a:p>
          <a:endParaRPr lang="en-US"/>
        </a:p>
      </dgm:t>
    </dgm:pt>
    <dgm:pt modelId="{C7E4D49E-2FD7-4907-81C8-E373EC25A6AF}" type="sibTrans" cxnId="{7689926A-48D9-4642-A10F-0DF83DFC2A65}">
      <dgm:prSet/>
      <dgm:spPr/>
      <dgm:t>
        <a:bodyPr/>
        <a:lstStyle/>
        <a:p>
          <a:endParaRPr lang="en-US"/>
        </a:p>
      </dgm:t>
    </dgm:pt>
    <dgm:pt modelId="{D0ED0D5A-38C0-4630-A18F-5570F873985D}">
      <dgm:prSet/>
      <dgm:spPr/>
      <dgm:t>
        <a:bodyPr/>
        <a:lstStyle/>
        <a:p>
          <a:r>
            <a:rPr lang="en-IN" b="1" i="0" dirty="0"/>
            <a:t>Protocols (PROT)</a:t>
          </a:r>
          <a:endParaRPr lang="en-US" dirty="0"/>
        </a:p>
      </dgm:t>
    </dgm:pt>
    <dgm:pt modelId="{84560CFC-C028-434B-909C-42452BEB3B27}" type="parTrans" cxnId="{9B0EB6A4-1FF8-49FC-A175-482703A2DA17}">
      <dgm:prSet/>
      <dgm:spPr/>
      <dgm:t>
        <a:bodyPr/>
        <a:lstStyle/>
        <a:p>
          <a:endParaRPr lang="en-US"/>
        </a:p>
      </dgm:t>
    </dgm:pt>
    <dgm:pt modelId="{A539CDF9-BEA8-4DA4-876B-C3DED5320911}" type="sibTrans" cxnId="{9B0EB6A4-1FF8-49FC-A175-482703A2DA17}">
      <dgm:prSet/>
      <dgm:spPr/>
      <dgm:t>
        <a:bodyPr/>
        <a:lstStyle/>
        <a:p>
          <a:endParaRPr lang="en-US"/>
        </a:p>
      </dgm:t>
    </dgm:pt>
    <dgm:pt modelId="{D493EED6-A783-47DA-9810-78B62D0A7005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Master Training Plan (PLN)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B6CF17E-BE4A-4137-9666-DA9B7BF76092}" type="parTrans" cxnId="{34B5B7BD-37D0-476D-AB81-945BA6CDB184}">
      <dgm:prSet/>
      <dgm:spPr/>
      <dgm:t>
        <a:bodyPr/>
        <a:lstStyle/>
        <a:p>
          <a:endParaRPr lang="en-US"/>
        </a:p>
      </dgm:t>
    </dgm:pt>
    <dgm:pt modelId="{1570B6B8-B7B2-4A93-BB16-863EEE57A692}" type="sibTrans" cxnId="{34B5B7BD-37D0-476D-AB81-945BA6CDB184}">
      <dgm:prSet/>
      <dgm:spPr/>
      <dgm:t>
        <a:bodyPr/>
        <a:lstStyle/>
        <a:p>
          <a:endParaRPr lang="en-US"/>
        </a:p>
      </dgm:t>
    </dgm:pt>
    <dgm:pt modelId="{40A596FE-2B82-422E-8D27-DE50C762A487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Risk Assessments (ASSESS)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FA93055-B7DA-4423-BBAD-AA97F1EF8022}" type="parTrans" cxnId="{FCB69CDF-0BCC-40B7-9456-560BC9C74F5A}">
      <dgm:prSet/>
      <dgm:spPr/>
      <dgm:t>
        <a:bodyPr/>
        <a:lstStyle/>
        <a:p>
          <a:endParaRPr lang="en-US"/>
        </a:p>
      </dgm:t>
    </dgm:pt>
    <dgm:pt modelId="{F152719F-15E9-47F1-88BF-8F668C9CECDC}" type="sibTrans" cxnId="{FCB69CDF-0BCC-40B7-9456-560BC9C74F5A}">
      <dgm:prSet/>
      <dgm:spPr/>
      <dgm:t>
        <a:bodyPr/>
        <a:lstStyle/>
        <a:p>
          <a:endParaRPr lang="en-US"/>
        </a:p>
      </dgm:t>
    </dgm:pt>
    <dgm:pt modelId="{CF8B69E8-6B55-462C-B3C9-D6728E9BA868}">
      <dgm:prSet/>
      <dgm:spPr/>
      <dgm:t>
        <a:bodyPr/>
        <a:lstStyle/>
        <a:p>
          <a:r>
            <a:rPr lang="en-IN" b="1" i="0" dirty="0"/>
            <a:t>Sign (</a:t>
          </a:r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SIGN</a:t>
          </a:r>
          <a:r>
            <a:rPr lang="en-IN" b="1" i="0" dirty="0"/>
            <a:t>)</a:t>
          </a:r>
          <a:endParaRPr lang="en-US" dirty="0"/>
        </a:p>
      </dgm:t>
    </dgm:pt>
    <dgm:pt modelId="{81445A1D-047A-4C5B-B9EC-7281EDFB770D}" type="parTrans" cxnId="{90CAFAE7-68F5-4176-97B9-F6A216B45808}">
      <dgm:prSet/>
      <dgm:spPr/>
      <dgm:t>
        <a:bodyPr/>
        <a:lstStyle/>
        <a:p>
          <a:endParaRPr lang="en-US"/>
        </a:p>
      </dgm:t>
    </dgm:pt>
    <dgm:pt modelId="{486809FC-917C-4302-9092-682455E3190F}" type="sibTrans" cxnId="{90CAFAE7-68F5-4176-97B9-F6A216B45808}">
      <dgm:prSet/>
      <dgm:spPr/>
      <dgm:t>
        <a:bodyPr/>
        <a:lstStyle/>
        <a:p>
          <a:endParaRPr lang="en-US"/>
        </a:p>
      </dgm:t>
    </dgm:pt>
    <dgm:pt modelId="{402153F5-715F-40FF-A416-E0001E07365E}">
      <dgm:prSet/>
      <dgm:spPr/>
      <dgm:t>
        <a:bodyPr/>
        <a:lstStyle/>
        <a:p>
          <a:r>
            <a:rPr lang="en-IN" b="1" i="0" dirty="0"/>
            <a:t>Summary Report (RPT)</a:t>
          </a:r>
          <a:endParaRPr lang="en-US" dirty="0"/>
        </a:p>
      </dgm:t>
    </dgm:pt>
    <dgm:pt modelId="{0770DDC3-60C7-4CFD-867F-2DA59116275C}" type="parTrans" cxnId="{058426D9-3B74-4A8A-AA73-0190359B3A57}">
      <dgm:prSet/>
      <dgm:spPr/>
      <dgm:t>
        <a:bodyPr/>
        <a:lstStyle/>
        <a:p>
          <a:endParaRPr lang="en-US"/>
        </a:p>
      </dgm:t>
    </dgm:pt>
    <dgm:pt modelId="{2D7A845B-9A3D-4E68-B025-0161152507F7}" type="sibTrans" cxnId="{058426D9-3B74-4A8A-AA73-0190359B3A57}">
      <dgm:prSet/>
      <dgm:spPr/>
      <dgm:t>
        <a:bodyPr/>
        <a:lstStyle/>
        <a:p>
          <a:endParaRPr lang="en-US"/>
        </a:p>
      </dgm:t>
    </dgm:pt>
    <dgm:pt modelId="{6A299CBC-C17B-4638-856D-B4F02B0316F8}">
      <dgm:prSet/>
      <dgm:spPr/>
      <dgm:t>
        <a:bodyPr/>
        <a:lstStyle/>
        <a:p>
          <a:r>
            <a:rPr lang="en-IN" b="1" i="0" dirty="0"/>
            <a:t>Supporting Documents (SUP)</a:t>
          </a:r>
          <a:endParaRPr lang="en-US" dirty="0"/>
        </a:p>
      </dgm:t>
    </dgm:pt>
    <dgm:pt modelId="{747170A7-E3E5-4CD8-8E3F-314B195F1685}" type="parTrans" cxnId="{B4431D30-A44D-4AD1-BD73-AD22A04F892C}">
      <dgm:prSet/>
      <dgm:spPr/>
      <dgm:t>
        <a:bodyPr/>
        <a:lstStyle/>
        <a:p>
          <a:endParaRPr lang="en-US"/>
        </a:p>
      </dgm:t>
    </dgm:pt>
    <dgm:pt modelId="{82C4EAD3-B3A9-49F9-A0AD-E29CF9364782}" type="sibTrans" cxnId="{B4431D30-A44D-4AD1-BD73-AD22A04F892C}">
      <dgm:prSet/>
      <dgm:spPr/>
      <dgm:t>
        <a:bodyPr/>
        <a:lstStyle/>
        <a:p>
          <a:endParaRPr lang="en-US"/>
        </a:p>
      </dgm:t>
    </dgm:pt>
    <dgm:pt modelId="{EAC5F5E1-0FDD-4E2D-B3EA-A7DFBEDE6C00}">
      <dgm:prSet custT="1"/>
      <dgm:spPr/>
      <dgm:t>
        <a:bodyPr/>
        <a:lstStyle/>
        <a:p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Occurrence (OCC)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63F427F-6E93-45D5-8EDF-24CD286CF19E}" type="parTrans" cxnId="{25CB4927-F542-4A2B-B888-F86AC210247F}">
      <dgm:prSet/>
      <dgm:spPr/>
      <dgm:t>
        <a:bodyPr/>
        <a:lstStyle/>
        <a:p>
          <a:endParaRPr lang="en-US"/>
        </a:p>
      </dgm:t>
    </dgm:pt>
    <dgm:pt modelId="{6E5CA9EF-06BF-4E76-9DE3-99A4C1E6A1B0}" type="sibTrans" cxnId="{25CB4927-F542-4A2B-B888-F86AC210247F}">
      <dgm:prSet/>
      <dgm:spPr/>
      <dgm:t>
        <a:bodyPr/>
        <a:lstStyle/>
        <a:p>
          <a:endParaRPr lang="en-US"/>
        </a:p>
      </dgm:t>
    </dgm:pt>
    <dgm:pt modelId="{0E464E95-E473-4545-BA13-71ACACCFEDCD}">
      <dgm:prSet/>
      <dgm:spPr/>
      <dgm:t>
        <a:bodyPr/>
        <a:lstStyle/>
        <a:p>
          <a:r>
            <a:rPr lang="en-IN" b="1" i="0" dirty="0"/>
            <a:t>Memorandums (MEMO)</a:t>
          </a:r>
          <a:endParaRPr lang="en-US" dirty="0"/>
        </a:p>
      </dgm:t>
    </dgm:pt>
    <dgm:pt modelId="{44E77953-F91E-42CB-B129-4A2D45ECD49B}" type="parTrans" cxnId="{30FEA9ED-82DF-4260-84E9-0D44D4E0325F}">
      <dgm:prSet/>
      <dgm:spPr/>
      <dgm:t>
        <a:bodyPr/>
        <a:lstStyle/>
        <a:p>
          <a:endParaRPr lang="en-US"/>
        </a:p>
      </dgm:t>
    </dgm:pt>
    <dgm:pt modelId="{DE3241C5-F364-4750-A5F1-213714A79873}" type="sibTrans" cxnId="{30FEA9ED-82DF-4260-84E9-0D44D4E0325F}">
      <dgm:prSet/>
      <dgm:spPr/>
      <dgm:t>
        <a:bodyPr/>
        <a:lstStyle/>
        <a:p>
          <a:endParaRPr lang="en-US"/>
        </a:p>
      </dgm:t>
    </dgm:pt>
    <dgm:pt modelId="{59ADD80A-F7F2-4B4C-A550-5A2EEDC31295}" type="pres">
      <dgm:prSet presAssocID="{A1B0B31F-E4FE-4BF6-8816-DA8C26286DA2}" presName="vert0" presStyleCnt="0">
        <dgm:presLayoutVars>
          <dgm:dir/>
          <dgm:animOne val="branch"/>
          <dgm:animLvl val="lvl"/>
        </dgm:presLayoutVars>
      </dgm:prSet>
      <dgm:spPr/>
    </dgm:pt>
    <dgm:pt modelId="{363187C1-7E0C-46D8-A685-7F42DC62DFEC}" type="pres">
      <dgm:prSet presAssocID="{3639998A-DB61-44F7-9C24-8E2AD89B4A1D}" presName="thickLine" presStyleLbl="alignNode1" presStyleIdx="0" presStyleCnt="12"/>
      <dgm:spPr/>
    </dgm:pt>
    <dgm:pt modelId="{E822F965-6DC0-44B8-AF6C-302362F3A141}" type="pres">
      <dgm:prSet presAssocID="{3639998A-DB61-44F7-9C24-8E2AD89B4A1D}" presName="horz1" presStyleCnt="0"/>
      <dgm:spPr/>
    </dgm:pt>
    <dgm:pt modelId="{3F8421AB-2F58-47BC-B060-6092DCF8E0B6}" type="pres">
      <dgm:prSet presAssocID="{3639998A-DB61-44F7-9C24-8E2AD89B4A1D}" presName="tx1" presStyleLbl="revTx" presStyleIdx="0" presStyleCnt="12"/>
      <dgm:spPr/>
    </dgm:pt>
    <dgm:pt modelId="{E54A914B-BE82-4B99-9ECF-B55558B3DBBC}" type="pres">
      <dgm:prSet presAssocID="{3639998A-DB61-44F7-9C24-8E2AD89B4A1D}" presName="vert1" presStyleCnt="0"/>
      <dgm:spPr/>
    </dgm:pt>
    <dgm:pt modelId="{EBAED253-447E-4E00-99A6-AFFED108D87A}" type="pres">
      <dgm:prSet presAssocID="{EDF4952E-68C1-4AA2-813A-04764D7686D4}" presName="thickLine" presStyleLbl="alignNode1" presStyleIdx="1" presStyleCnt="12"/>
      <dgm:spPr/>
    </dgm:pt>
    <dgm:pt modelId="{422F89F5-1A33-4298-8632-F45DCB6568DD}" type="pres">
      <dgm:prSet presAssocID="{EDF4952E-68C1-4AA2-813A-04764D7686D4}" presName="horz1" presStyleCnt="0"/>
      <dgm:spPr/>
    </dgm:pt>
    <dgm:pt modelId="{22133687-8C15-4F9C-A3B1-5B91150D5DAA}" type="pres">
      <dgm:prSet presAssocID="{EDF4952E-68C1-4AA2-813A-04764D7686D4}" presName="tx1" presStyleLbl="revTx" presStyleIdx="1" presStyleCnt="12"/>
      <dgm:spPr/>
    </dgm:pt>
    <dgm:pt modelId="{BE1F4376-5A0A-44F6-B978-84F40206265B}" type="pres">
      <dgm:prSet presAssocID="{EDF4952E-68C1-4AA2-813A-04764D7686D4}" presName="vert1" presStyleCnt="0"/>
      <dgm:spPr/>
    </dgm:pt>
    <dgm:pt modelId="{D85C32E5-61A0-4522-AD14-3D3EF646FC74}" type="pres">
      <dgm:prSet presAssocID="{46D31E71-CB45-4E12-BE8E-28B99A83CA20}" presName="thickLine" presStyleLbl="alignNode1" presStyleIdx="2" presStyleCnt="12"/>
      <dgm:spPr/>
    </dgm:pt>
    <dgm:pt modelId="{8AA2D796-56DE-4D2B-86E7-820B23E30A3B}" type="pres">
      <dgm:prSet presAssocID="{46D31E71-CB45-4E12-BE8E-28B99A83CA20}" presName="horz1" presStyleCnt="0"/>
      <dgm:spPr/>
    </dgm:pt>
    <dgm:pt modelId="{576E4613-6D23-4A96-AFAC-D61A03527F6A}" type="pres">
      <dgm:prSet presAssocID="{46D31E71-CB45-4E12-BE8E-28B99A83CA20}" presName="tx1" presStyleLbl="revTx" presStyleIdx="2" presStyleCnt="12"/>
      <dgm:spPr/>
    </dgm:pt>
    <dgm:pt modelId="{C62A71BB-5B2E-4358-A729-A8989CF479D5}" type="pres">
      <dgm:prSet presAssocID="{46D31E71-CB45-4E12-BE8E-28B99A83CA20}" presName="vert1" presStyleCnt="0"/>
      <dgm:spPr/>
    </dgm:pt>
    <dgm:pt modelId="{ED05BA93-BD32-430B-876F-09740CAB1A45}" type="pres">
      <dgm:prSet presAssocID="{1F2C01D6-CFE3-4E98-A1B9-C391AE841DE5}" presName="thickLine" presStyleLbl="alignNode1" presStyleIdx="3" presStyleCnt="12"/>
      <dgm:spPr/>
    </dgm:pt>
    <dgm:pt modelId="{2E828257-1D5F-47E2-BF78-01D916A6DA37}" type="pres">
      <dgm:prSet presAssocID="{1F2C01D6-CFE3-4E98-A1B9-C391AE841DE5}" presName="horz1" presStyleCnt="0"/>
      <dgm:spPr/>
    </dgm:pt>
    <dgm:pt modelId="{93F6CC33-4D3F-4810-8515-2241D826613E}" type="pres">
      <dgm:prSet presAssocID="{1F2C01D6-CFE3-4E98-A1B9-C391AE841DE5}" presName="tx1" presStyleLbl="revTx" presStyleIdx="3" presStyleCnt="12"/>
      <dgm:spPr/>
    </dgm:pt>
    <dgm:pt modelId="{A46BAFCB-777C-4D28-B27C-79D3255790A9}" type="pres">
      <dgm:prSet presAssocID="{1F2C01D6-CFE3-4E98-A1B9-C391AE841DE5}" presName="vert1" presStyleCnt="0"/>
      <dgm:spPr/>
    </dgm:pt>
    <dgm:pt modelId="{ABBE0969-B2B8-4F12-8FF4-306934A94CCA}" type="pres">
      <dgm:prSet presAssocID="{D0ED0D5A-38C0-4630-A18F-5570F873985D}" presName="thickLine" presStyleLbl="alignNode1" presStyleIdx="4" presStyleCnt="12"/>
      <dgm:spPr/>
    </dgm:pt>
    <dgm:pt modelId="{0BC3ECD3-F410-4EFE-8F5A-EB4D8A605AD6}" type="pres">
      <dgm:prSet presAssocID="{D0ED0D5A-38C0-4630-A18F-5570F873985D}" presName="horz1" presStyleCnt="0"/>
      <dgm:spPr/>
    </dgm:pt>
    <dgm:pt modelId="{54157A4E-1122-450A-8179-A978902F5C2E}" type="pres">
      <dgm:prSet presAssocID="{D0ED0D5A-38C0-4630-A18F-5570F873985D}" presName="tx1" presStyleLbl="revTx" presStyleIdx="4" presStyleCnt="12"/>
      <dgm:spPr/>
    </dgm:pt>
    <dgm:pt modelId="{F5CBFCC5-E2B6-4B18-A0E7-A3ECC9F89032}" type="pres">
      <dgm:prSet presAssocID="{D0ED0D5A-38C0-4630-A18F-5570F873985D}" presName="vert1" presStyleCnt="0"/>
      <dgm:spPr/>
    </dgm:pt>
    <dgm:pt modelId="{DE9E9580-701C-407B-9688-FD999B7105AE}" type="pres">
      <dgm:prSet presAssocID="{D493EED6-A783-47DA-9810-78B62D0A7005}" presName="thickLine" presStyleLbl="alignNode1" presStyleIdx="5" presStyleCnt="12"/>
      <dgm:spPr/>
    </dgm:pt>
    <dgm:pt modelId="{19C2C3DF-93DD-462D-ACE3-B5FE7195EF8B}" type="pres">
      <dgm:prSet presAssocID="{D493EED6-A783-47DA-9810-78B62D0A7005}" presName="horz1" presStyleCnt="0"/>
      <dgm:spPr/>
    </dgm:pt>
    <dgm:pt modelId="{2596A7BF-CA02-42BD-8CCF-34919831F14D}" type="pres">
      <dgm:prSet presAssocID="{D493EED6-A783-47DA-9810-78B62D0A7005}" presName="tx1" presStyleLbl="revTx" presStyleIdx="5" presStyleCnt="12"/>
      <dgm:spPr/>
    </dgm:pt>
    <dgm:pt modelId="{BC8919DA-E678-4B94-96C1-F44A0900B7BA}" type="pres">
      <dgm:prSet presAssocID="{D493EED6-A783-47DA-9810-78B62D0A7005}" presName="vert1" presStyleCnt="0"/>
      <dgm:spPr/>
    </dgm:pt>
    <dgm:pt modelId="{27709A0A-F0A2-4371-8B9E-8FBE9134138E}" type="pres">
      <dgm:prSet presAssocID="{40A596FE-2B82-422E-8D27-DE50C762A487}" presName="thickLine" presStyleLbl="alignNode1" presStyleIdx="6" presStyleCnt="12"/>
      <dgm:spPr/>
    </dgm:pt>
    <dgm:pt modelId="{91E15C1E-79F3-4F6D-9F62-BB1351D5B8C5}" type="pres">
      <dgm:prSet presAssocID="{40A596FE-2B82-422E-8D27-DE50C762A487}" presName="horz1" presStyleCnt="0"/>
      <dgm:spPr/>
    </dgm:pt>
    <dgm:pt modelId="{5C6BE860-D399-444E-97DB-FC7F420A67D9}" type="pres">
      <dgm:prSet presAssocID="{40A596FE-2B82-422E-8D27-DE50C762A487}" presName="tx1" presStyleLbl="revTx" presStyleIdx="6" presStyleCnt="12"/>
      <dgm:spPr/>
    </dgm:pt>
    <dgm:pt modelId="{BB0AB05B-4442-4FDF-8A47-58153824AF1B}" type="pres">
      <dgm:prSet presAssocID="{40A596FE-2B82-422E-8D27-DE50C762A487}" presName="vert1" presStyleCnt="0"/>
      <dgm:spPr/>
    </dgm:pt>
    <dgm:pt modelId="{B6E0B0BA-0C26-41CE-AA5B-2F04785FD3D9}" type="pres">
      <dgm:prSet presAssocID="{CF8B69E8-6B55-462C-B3C9-D6728E9BA868}" presName="thickLine" presStyleLbl="alignNode1" presStyleIdx="7" presStyleCnt="12"/>
      <dgm:spPr/>
    </dgm:pt>
    <dgm:pt modelId="{E33A9B0F-58D8-439D-8419-C91B54847F12}" type="pres">
      <dgm:prSet presAssocID="{CF8B69E8-6B55-462C-B3C9-D6728E9BA868}" presName="horz1" presStyleCnt="0"/>
      <dgm:spPr/>
    </dgm:pt>
    <dgm:pt modelId="{5703EE9E-A355-4984-B020-705120AD5452}" type="pres">
      <dgm:prSet presAssocID="{CF8B69E8-6B55-462C-B3C9-D6728E9BA868}" presName="tx1" presStyleLbl="revTx" presStyleIdx="7" presStyleCnt="12"/>
      <dgm:spPr/>
    </dgm:pt>
    <dgm:pt modelId="{ED4A0846-1764-4FCA-8F73-D1737086068C}" type="pres">
      <dgm:prSet presAssocID="{CF8B69E8-6B55-462C-B3C9-D6728E9BA868}" presName="vert1" presStyleCnt="0"/>
      <dgm:spPr/>
    </dgm:pt>
    <dgm:pt modelId="{CB4AA4D6-9549-4C6F-8DCB-F76AE07E8455}" type="pres">
      <dgm:prSet presAssocID="{402153F5-715F-40FF-A416-E0001E07365E}" presName="thickLine" presStyleLbl="alignNode1" presStyleIdx="8" presStyleCnt="12"/>
      <dgm:spPr/>
    </dgm:pt>
    <dgm:pt modelId="{3FEF424E-B7C4-4185-B3ED-CC73C53612E5}" type="pres">
      <dgm:prSet presAssocID="{402153F5-715F-40FF-A416-E0001E07365E}" presName="horz1" presStyleCnt="0"/>
      <dgm:spPr/>
    </dgm:pt>
    <dgm:pt modelId="{28C0E39B-7BD2-45CA-B8DA-D072182EC449}" type="pres">
      <dgm:prSet presAssocID="{402153F5-715F-40FF-A416-E0001E07365E}" presName="tx1" presStyleLbl="revTx" presStyleIdx="8" presStyleCnt="12"/>
      <dgm:spPr/>
    </dgm:pt>
    <dgm:pt modelId="{0D8DF0A3-E39C-4E64-88FC-FB3E6643AA1D}" type="pres">
      <dgm:prSet presAssocID="{402153F5-715F-40FF-A416-E0001E07365E}" presName="vert1" presStyleCnt="0"/>
      <dgm:spPr/>
    </dgm:pt>
    <dgm:pt modelId="{1B587575-F576-4F58-97CF-12B93B28E012}" type="pres">
      <dgm:prSet presAssocID="{6A299CBC-C17B-4638-856D-B4F02B0316F8}" presName="thickLine" presStyleLbl="alignNode1" presStyleIdx="9" presStyleCnt="12"/>
      <dgm:spPr/>
    </dgm:pt>
    <dgm:pt modelId="{D1CE3F55-2118-4957-AF4F-B4A585BD18DD}" type="pres">
      <dgm:prSet presAssocID="{6A299CBC-C17B-4638-856D-B4F02B0316F8}" presName="horz1" presStyleCnt="0"/>
      <dgm:spPr/>
    </dgm:pt>
    <dgm:pt modelId="{E12ACB84-3237-4F18-9336-515D8FD4F531}" type="pres">
      <dgm:prSet presAssocID="{6A299CBC-C17B-4638-856D-B4F02B0316F8}" presName="tx1" presStyleLbl="revTx" presStyleIdx="9" presStyleCnt="12"/>
      <dgm:spPr/>
    </dgm:pt>
    <dgm:pt modelId="{59404363-857D-47A2-AA68-0E7104763461}" type="pres">
      <dgm:prSet presAssocID="{6A299CBC-C17B-4638-856D-B4F02B0316F8}" presName="vert1" presStyleCnt="0"/>
      <dgm:spPr/>
    </dgm:pt>
    <dgm:pt modelId="{0134634B-913C-4D46-8DAA-63F9C283C3CA}" type="pres">
      <dgm:prSet presAssocID="{EAC5F5E1-0FDD-4E2D-B3EA-A7DFBEDE6C00}" presName="thickLine" presStyleLbl="alignNode1" presStyleIdx="10" presStyleCnt="12"/>
      <dgm:spPr/>
    </dgm:pt>
    <dgm:pt modelId="{6102E3C3-C6D0-46D7-825F-ABBEAE98A1EB}" type="pres">
      <dgm:prSet presAssocID="{EAC5F5E1-0FDD-4E2D-B3EA-A7DFBEDE6C00}" presName="horz1" presStyleCnt="0"/>
      <dgm:spPr/>
    </dgm:pt>
    <dgm:pt modelId="{05C05CA6-F05E-4296-A1C4-39FB8EC027AB}" type="pres">
      <dgm:prSet presAssocID="{EAC5F5E1-0FDD-4E2D-B3EA-A7DFBEDE6C00}" presName="tx1" presStyleLbl="revTx" presStyleIdx="10" presStyleCnt="12"/>
      <dgm:spPr/>
    </dgm:pt>
    <dgm:pt modelId="{095A094E-25B7-4170-A078-A2702D5DC497}" type="pres">
      <dgm:prSet presAssocID="{EAC5F5E1-0FDD-4E2D-B3EA-A7DFBEDE6C00}" presName="vert1" presStyleCnt="0"/>
      <dgm:spPr/>
    </dgm:pt>
    <dgm:pt modelId="{DF46793B-3430-4BE2-BDDB-8124A689AD8A}" type="pres">
      <dgm:prSet presAssocID="{0E464E95-E473-4545-BA13-71ACACCFEDCD}" presName="thickLine" presStyleLbl="alignNode1" presStyleIdx="11" presStyleCnt="12"/>
      <dgm:spPr/>
    </dgm:pt>
    <dgm:pt modelId="{80663F96-ADAE-467C-92D3-EFF613EE4EAD}" type="pres">
      <dgm:prSet presAssocID="{0E464E95-E473-4545-BA13-71ACACCFEDCD}" presName="horz1" presStyleCnt="0"/>
      <dgm:spPr/>
    </dgm:pt>
    <dgm:pt modelId="{EB1D5E27-4774-4BE3-B83C-4BF1DC931C70}" type="pres">
      <dgm:prSet presAssocID="{0E464E95-E473-4545-BA13-71ACACCFEDCD}" presName="tx1" presStyleLbl="revTx" presStyleIdx="11" presStyleCnt="12"/>
      <dgm:spPr/>
    </dgm:pt>
    <dgm:pt modelId="{14A68A4B-5134-4BC3-A2D5-1E151E7896F6}" type="pres">
      <dgm:prSet presAssocID="{0E464E95-E473-4545-BA13-71ACACCFEDCD}" presName="vert1" presStyleCnt="0"/>
      <dgm:spPr/>
    </dgm:pt>
  </dgm:ptLst>
  <dgm:cxnLst>
    <dgm:cxn modelId="{04339801-3DF1-4D9E-9631-3D891D3639DF}" type="presOf" srcId="{6A299CBC-C17B-4638-856D-B4F02B0316F8}" destId="{E12ACB84-3237-4F18-9336-515D8FD4F531}" srcOrd="0" destOrd="0" presId="urn:microsoft.com/office/officeart/2008/layout/LinedList"/>
    <dgm:cxn modelId="{04447A0D-C396-4FE5-ABE3-550771D67688}" type="presOf" srcId="{D493EED6-A783-47DA-9810-78B62D0A7005}" destId="{2596A7BF-CA02-42BD-8CCF-34919831F14D}" srcOrd="0" destOrd="0" presId="urn:microsoft.com/office/officeart/2008/layout/LinedList"/>
    <dgm:cxn modelId="{25CB4927-F542-4A2B-B888-F86AC210247F}" srcId="{A1B0B31F-E4FE-4BF6-8816-DA8C26286DA2}" destId="{EAC5F5E1-0FDD-4E2D-B3EA-A7DFBEDE6C00}" srcOrd="10" destOrd="0" parTransId="{363F427F-6E93-45D5-8EDF-24CD286CF19E}" sibTransId="{6E5CA9EF-06BF-4E76-9DE3-99A4C1E6A1B0}"/>
    <dgm:cxn modelId="{1E81132B-C781-4570-9C34-07DB982B08BB}" type="presOf" srcId="{40A596FE-2B82-422E-8D27-DE50C762A487}" destId="{5C6BE860-D399-444E-97DB-FC7F420A67D9}" srcOrd="0" destOrd="0" presId="urn:microsoft.com/office/officeart/2008/layout/LinedList"/>
    <dgm:cxn modelId="{B4431D30-A44D-4AD1-BD73-AD22A04F892C}" srcId="{A1B0B31F-E4FE-4BF6-8816-DA8C26286DA2}" destId="{6A299CBC-C17B-4638-856D-B4F02B0316F8}" srcOrd="9" destOrd="0" parTransId="{747170A7-E3E5-4CD8-8E3F-314B195F1685}" sibTransId="{82C4EAD3-B3A9-49F9-A0AD-E29CF9364782}"/>
    <dgm:cxn modelId="{2952C560-ADDA-4C6A-80AA-DBD9234BC384}" type="presOf" srcId="{A1B0B31F-E4FE-4BF6-8816-DA8C26286DA2}" destId="{59ADD80A-F7F2-4B4C-A550-5A2EEDC31295}" srcOrd="0" destOrd="0" presId="urn:microsoft.com/office/officeart/2008/layout/LinedList"/>
    <dgm:cxn modelId="{7689926A-48D9-4642-A10F-0DF83DFC2A65}" srcId="{A1B0B31F-E4FE-4BF6-8816-DA8C26286DA2}" destId="{1F2C01D6-CFE3-4E98-A1B9-C391AE841DE5}" srcOrd="3" destOrd="0" parTransId="{3008DA91-030B-4A87-B362-2C331C470353}" sibTransId="{C7E4D49E-2FD7-4907-81C8-E373EC25A6AF}"/>
    <dgm:cxn modelId="{1D7CB250-135B-4ABE-A6FA-C57D49D10353}" type="presOf" srcId="{CF8B69E8-6B55-462C-B3C9-D6728E9BA868}" destId="{5703EE9E-A355-4984-B020-705120AD5452}" srcOrd="0" destOrd="0" presId="urn:microsoft.com/office/officeart/2008/layout/LinedList"/>
    <dgm:cxn modelId="{9A919E78-6C28-4664-800C-3E175D05C8B5}" type="presOf" srcId="{EDF4952E-68C1-4AA2-813A-04764D7686D4}" destId="{22133687-8C15-4F9C-A3B1-5B91150D5DAA}" srcOrd="0" destOrd="0" presId="urn:microsoft.com/office/officeart/2008/layout/LinedList"/>
    <dgm:cxn modelId="{DD32518E-81B0-4E55-9684-15E21CF80DB9}" type="presOf" srcId="{402153F5-715F-40FF-A416-E0001E07365E}" destId="{28C0E39B-7BD2-45CA-B8DA-D072182EC449}" srcOrd="0" destOrd="0" presId="urn:microsoft.com/office/officeart/2008/layout/LinedList"/>
    <dgm:cxn modelId="{CA88279D-7E1C-4552-AAB9-F82CBEE9AC20}" srcId="{A1B0B31F-E4FE-4BF6-8816-DA8C26286DA2}" destId="{EDF4952E-68C1-4AA2-813A-04764D7686D4}" srcOrd="1" destOrd="0" parTransId="{4ACEF825-9FE2-4054-878E-FC4F1E658CDD}" sibTransId="{15807F44-5FAD-48BE-AC92-C048346D902A}"/>
    <dgm:cxn modelId="{C5945FA4-51F3-4CB7-9FAE-5AD16B88E4C5}" type="presOf" srcId="{D0ED0D5A-38C0-4630-A18F-5570F873985D}" destId="{54157A4E-1122-450A-8179-A978902F5C2E}" srcOrd="0" destOrd="0" presId="urn:microsoft.com/office/officeart/2008/layout/LinedList"/>
    <dgm:cxn modelId="{9B0EB6A4-1FF8-49FC-A175-482703A2DA17}" srcId="{A1B0B31F-E4FE-4BF6-8816-DA8C26286DA2}" destId="{D0ED0D5A-38C0-4630-A18F-5570F873985D}" srcOrd="4" destOrd="0" parTransId="{84560CFC-C028-434B-909C-42452BEB3B27}" sibTransId="{A539CDF9-BEA8-4DA4-876B-C3DED5320911}"/>
    <dgm:cxn modelId="{A9A396AD-A0CE-4C44-B458-324903293DA4}" type="presOf" srcId="{1F2C01D6-CFE3-4E98-A1B9-C391AE841DE5}" destId="{93F6CC33-4D3F-4810-8515-2241D826613E}" srcOrd="0" destOrd="0" presId="urn:microsoft.com/office/officeart/2008/layout/LinedList"/>
    <dgm:cxn modelId="{30CA99B0-0D4D-40B4-A267-F286021BE2A5}" srcId="{A1B0B31F-E4FE-4BF6-8816-DA8C26286DA2}" destId="{3639998A-DB61-44F7-9C24-8E2AD89B4A1D}" srcOrd="0" destOrd="0" parTransId="{D77F6C48-8896-401F-BE0F-5C4366BD4545}" sibTransId="{C51E2016-D4AD-4131-B7BE-3B0FE28DD6C8}"/>
    <dgm:cxn modelId="{F8AD63BD-47EA-43D3-A4D5-ADE785BC4255}" type="presOf" srcId="{EAC5F5E1-0FDD-4E2D-B3EA-A7DFBEDE6C00}" destId="{05C05CA6-F05E-4296-A1C4-39FB8EC027AB}" srcOrd="0" destOrd="0" presId="urn:microsoft.com/office/officeart/2008/layout/LinedList"/>
    <dgm:cxn modelId="{34B5B7BD-37D0-476D-AB81-945BA6CDB184}" srcId="{A1B0B31F-E4FE-4BF6-8816-DA8C26286DA2}" destId="{D493EED6-A783-47DA-9810-78B62D0A7005}" srcOrd="5" destOrd="0" parTransId="{9B6CF17E-BE4A-4137-9666-DA9B7BF76092}" sibTransId="{1570B6B8-B7B2-4A93-BB16-863EEE57A692}"/>
    <dgm:cxn modelId="{8E4315D7-C47D-4455-8441-3089B0AA5111}" type="presOf" srcId="{46D31E71-CB45-4E12-BE8E-28B99A83CA20}" destId="{576E4613-6D23-4A96-AFAC-D61A03527F6A}" srcOrd="0" destOrd="0" presId="urn:microsoft.com/office/officeart/2008/layout/LinedList"/>
    <dgm:cxn modelId="{7C3086D8-287C-44E7-B530-31864CA0040A}" srcId="{A1B0B31F-E4FE-4BF6-8816-DA8C26286DA2}" destId="{46D31E71-CB45-4E12-BE8E-28B99A83CA20}" srcOrd="2" destOrd="0" parTransId="{E900B328-FCC6-43E7-8460-CFE5F6FA46F6}" sibTransId="{67F5DBAC-F9DB-42E4-A953-9BDEC93C72DC}"/>
    <dgm:cxn modelId="{058426D9-3B74-4A8A-AA73-0190359B3A57}" srcId="{A1B0B31F-E4FE-4BF6-8816-DA8C26286DA2}" destId="{402153F5-715F-40FF-A416-E0001E07365E}" srcOrd="8" destOrd="0" parTransId="{0770DDC3-60C7-4CFD-867F-2DA59116275C}" sibTransId="{2D7A845B-9A3D-4E68-B025-0161152507F7}"/>
    <dgm:cxn modelId="{2D5D61DF-4F48-4774-A41D-35CD85F77CA6}" type="presOf" srcId="{3639998A-DB61-44F7-9C24-8E2AD89B4A1D}" destId="{3F8421AB-2F58-47BC-B060-6092DCF8E0B6}" srcOrd="0" destOrd="0" presId="urn:microsoft.com/office/officeart/2008/layout/LinedList"/>
    <dgm:cxn modelId="{FCB69CDF-0BCC-40B7-9456-560BC9C74F5A}" srcId="{A1B0B31F-E4FE-4BF6-8816-DA8C26286DA2}" destId="{40A596FE-2B82-422E-8D27-DE50C762A487}" srcOrd="6" destOrd="0" parTransId="{EFA93055-B7DA-4423-BBAD-AA97F1EF8022}" sibTransId="{F152719F-15E9-47F1-88BF-8F668C9CECDC}"/>
    <dgm:cxn modelId="{90CAFAE7-68F5-4176-97B9-F6A216B45808}" srcId="{A1B0B31F-E4FE-4BF6-8816-DA8C26286DA2}" destId="{CF8B69E8-6B55-462C-B3C9-D6728E9BA868}" srcOrd="7" destOrd="0" parTransId="{81445A1D-047A-4C5B-B9EC-7281EDFB770D}" sibTransId="{486809FC-917C-4302-9092-682455E3190F}"/>
    <dgm:cxn modelId="{E771F7EA-4CB5-4117-821D-6F584FC24B25}" type="presOf" srcId="{0E464E95-E473-4545-BA13-71ACACCFEDCD}" destId="{EB1D5E27-4774-4BE3-B83C-4BF1DC931C70}" srcOrd="0" destOrd="0" presId="urn:microsoft.com/office/officeart/2008/layout/LinedList"/>
    <dgm:cxn modelId="{30FEA9ED-82DF-4260-84E9-0D44D4E0325F}" srcId="{A1B0B31F-E4FE-4BF6-8816-DA8C26286DA2}" destId="{0E464E95-E473-4545-BA13-71ACACCFEDCD}" srcOrd="11" destOrd="0" parTransId="{44E77953-F91E-42CB-B129-4A2D45ECD49B}" sibTransId="{DE3241C5-F364-4750-A5F1-213714A79873}"/>
    <dgm:cxn modelId="{91CA7249-3AD4-48EE-A5DE-99C425F8208A}" type="presParOf" srcId="{59ADD80A-F7F2-4B4C-A550-5A2EEDC31295}" destId="{363187C1-7E0C-46D8-A685-7F42DC62DFEC}" srcOrd="0" destOrd="0" presId="urn:microsoft.com/office/officeart/2008/layout/LinedList"/>
    <dgm:cxn modelId="{6F0C5BF6-A04B-4266-89A3-670FEBA71A76}" type="presParOf" srcId="{59ADD80A-F7F2-4B4C-A550-5A2EEDC31295}" destId="{E822F965-6DC0-44B8-AF6C-302362F3A141}" srcOrd="1" destOrd="0" presId="urn:microsoft.com/office/officeart/2008/layout/LinedList"/>
    <dgm:cxn modelId="{AEAD7708-85F4-44AB-903E-FB8081B9EF23}" type="presParOf" srcId="{E822F965-6DC0-44B8-AF6C-302362F3A141}" destId="{3F8421AB-2F58-47BC-B060-6092DCF8E0B6}" srcOrd="0" destOrd="0" presId="urn:microsoft.com/office/officeart/2008/layout/LinedList"/>
    <dgm:cxn modelId="{6F0CF9A6-F082-4EBF-9EAD-985FF5134448}" type="presParOf" srcId="{E822F965-6DC0-44B8-AF6C-302362F3A141}" destId="{E54A914B-BE82-4B99-9ECF-B55558B3DBBC}" srcOrd="1" destOrd="0" presId="urn:microsoft.com/office/officeart/2008/layout/LinedList"/>
    <dgm:cxn modelId="{0E07729D-A904-49AA-AE01-892E582B151C}" type="presParOf" srcId="{59ADD80A-F7F2-4B4C-A550-5A2EEDC31295}" destId="{EBAED253-447E-4E00-99A6-AFFED108D87A}" srcOrd="2" destOrd="0" presId="urn:microsoft.com/office/officeart/2008/layout/LinedList"/>
    <dgm:cxn modelId="{530A17D2-0498-43BB-9958-826F6FB57B6F}" type="presParOf" srcId="{59ADD80A-F7F2-4B4C-A550-5A2EEDC31295}" destId="{422F89F5-1A33-4298-8632-F45DCB6568DD}" srcOrd="3" destOrd="0" presId="urn:microsoft.com/office/officeart/2008/layout/LinedList"/>
    <dgm:cxn modelId="{524050DE-541E-4024-8818-85155DEBBD3B}" type="presParOf" srcId="{422F89F5-1A33-4298-8632-F45DCB6568DD}" destId="{22133687-8C15-4F9C-A3B1-5B91150D5DAA}" srcOrd="0" destOrd="0" presId="urn:microsoft.com/office/officeart/2008/layout/LinedList"/>
    <dgm:cxn modelId="{A6AE1B40-35A1-487D-AA77-82E76D7D1DCD}" type="presParOf" srcId="{422F89F5-1A33-4298-8632-F45DCB6568DD}" destId="{BE1F4376-5A0A-44F6-B978-84F40206265B}" srcOrd="1" destOrd="0" presId="urn:microsoft.com/office/officeart/2008/layout/LinedList"/>
    <dgm:cxn modelId="{6B6C0C74-2AF3-45C0-B5D2-F29CC2FBF0AA}" type="presParOf" srcId="{59ADD80A-F7F2-4B4C-A550-5A2EEDC31295}" destId="{D85C32E5-61A0-4522-AD14-3D3EF646FC74}" srcOrd="4" destOrd="0" presId="urn:microsoft.com/office/officeart/2008/layout/LinedList"/>
    <dgm:cxn modelId="{63C4155D-0B81-496F-9358-757159AB0367}" type="presParOf" srcId="{59ADD80A-F7F2-4B4C-A550-5A2EEDC31295}" destId="{8AA2D796-56DE-4D2B-86E7-820B23E30A3B}" srcOrd="5" destOrd="0" presId="urn:microsoft.com/office/officeart/2008/layout/LinedList"/>
    <dgm:cxn modelId="{E8952BDD-84F8-4688-A3AD-C9C13423766C}" type="presParOf" srcId="{8AA2D796-56DE-4D2B-86E7-820B23E30A3B}" destId="{576E4613-6D23-4A96-AFAC-D61A03527F6A}" srcOrd="0" destOrd="0" presId="urn:microsoft.com/office/officeart/2008/layout/LinedList"/>
    <dgm:cxn modelId="{8C6FBCC5-9C41-4E20-9233-FAD6A2AD7C0E}" type="presParOf" srcId="{8AA2D796-56DE-4D2B-86E7-820B23E30A3B}" destId="{C62A71BB-5B2E-4358-A729-A8989CF479D5}" srcOrd="1" destOrd="0" presId="urn:microsoft.com/office/officeart/2008/layout/LinedList"/>
    <dgm:cxn modelId="{E00F06E0-B406-4061-BE4B-60B8A27D9B04}" type="presParOf" srcId="{59ADD80A-F7F2-4B4C-A550-5A2EEDC31295}" destId="{ED05BA93-BD32-430B-876F-09740CAB1A45}" srcOrd="6" destOrd="0" presId="urn:microsoft.com/office/officeart/2008/layout/LinedList"/>
    <dgm:cxn modelId="{6C6CFA8B-E60F-4285-872E-E24E1F38CA7B}" type="presParOf" srcId="{59ADD80A-F7F2-4B4C-A550-5A2EEDC31295}" destId="{2E828257-1D5F-47E2-BF78-01D916A6DA37}" srcOrd="7" destOrd="0" presId="urn:microsoft.com/office/officeart/2008/layout/LinedList"/>
    <dgm:cxn modelId="{7DED86FF-D136-477E-BA2B-A9ED8B5EECD4}" type="presParOf" srcId="{2E828257-1D5F-47E2-BF78-01D916A6DA37}" destId="{93F6CC33-4D3F-4810-8515-2241D826613E}" srcOrd="0" destOrd="0" presId="urn:microsoft.com/office/officeart/2008/layout/LinedList"/>
    <dgm:cxn modelId="{2BC6FB25-EFEB-4EE5-90F4-32B5BFD3F2B6}" type="presParOf" srcId="{2E828257-1D5F-47E2-BF78-01D916A6DA37}" destId="{A46BAFCB-777C-4D28-B27C-79D3255790A9}" srcOrd="1" destOrd="0" presId="urn:microsoft.com/office/officeart/2008/layout/LinedList"/>
    <dgm:cxn modelId="{CD41D79D-30C1-49A0-9341-74B087902205}" type="presParOf" srcId="{59ADD80A-F7F2-4B4C-A550-5A2EEDC31295}" destId="{ABBE0969-B2B8-4F12-8FF4-306934A94CCA}" srcOrd="8" destOrd="0" presId="urn:microsoft.com/office/officeart/2008/layout/LinedList"/>
    <dgm:cxn modelId="{4839ECDE-6C0E-4336-AD45-2869030B4752}" type="presParOf" srcId="{59ADD80A-F7F2-4B4C-A550-5A2EEDC31295}" destId="{0BC3ECD3-F410-4EFE-8F5A-EB4D8A605AD6}" srcOrd="9" destOrd="0" presId="urn:microsoft.com/office/officeart/2008/layout/LinedList"/>
    <dgm:cxn modelId="{AC26E729-12A2-4B59-B422-138845F9496D}" type="presParOf" srcId="{0BC3ECD3-F410-4EFE-8F5A-EB4D8A605AD6}" destId="{54157A4E-1122-450A-8179-A978902F5C2E}" srcOrd="0" destOrd="0" presId="urn:microsoft.com/office/officeart/2008/layout/LinedList"/>
    <dgm:cxn modelId="{4D166184-C8CD-409A-AFE9-FC04E8EF489D}" type="presParOf" srcId="{0BC3ECD3-F410-4EFE-8F5A-EB4D8A605AD6}" destId="{F5CBFCC5-E2B6-4B18-A0E7-A3ECC9F89032}" srcOrd="1" destOrd="0" presId="urn:microsoft.com/office/officeart/2008/layout/LinedList"/>
    <dgm:cxn modelId="{3D152998-90E1-4B9C-B97E-FD963046FCE9}" type="presParOf" srcId="{59ADD80A-F7F2-4B4C-A550-5A2EEDC31295}" destId="{DE9E9580-701C-407B-9688-FD999B7105AE}" srcOrd="10" destOrd="0" presId="urn:microsoft.com/office/officeart/2008/layout/LinedList"/>
    <dgm:cxn modelId="{4043BE20-B73C-418E-BE91-A100BE0E2E58}" type="presParOf" srcId="{59ADD80A-F7F2-4B4C-A550-5A2EEDC31295}" destId="{19C2C3DF-93DD-462D-ACE3-B5FE7195EF8B}" srcOrd="11" destOrd="0" presId="urn:microsoft.com/office/officeart/2008/layout/LinedList"/>
    <dgm:cxn modelId="{257CA8FA-B0FB-4E04-A155-46BF2D935B27}" type="presParOf" srcId="{19C2C3DF-93DD-462D-ACE3-B5FE7195EF8B}" destId="{2596A7BF-CA02-42BD-8CCF-34919831F14D}" srcOrd="0" destOrd="0" presId="urn:microsoft.com/office/officeart/2008/layout/LinedList"/>
    <dgm:cxn modelId="{07966AA9-68D6-4D08-ABFE-9C5A5D3A4365}" type="presParOf" srcId="{19C2C3DF-93DD-462D-ACE3-B5FE7195EF8B}" destId="{BC8919DA-E678-4B94-96C1-F44A0900B7BA}" srcOrd="1" destOrd="0" presId="urn:microsoft.com/office/officeart/2008/layout/LinedList"/>
    <dgm:cxn modelId="{AC8547AF-E1CB-4C17-825C-FB4B7103B966}" type="presParOf" srcId="{59ADD80A-F7F2-4B4C-A550-5A2EEDC31295}" destId="{27709A0A-F0A2-4371-8B9E-8FBE9134138E}" srcOrd="12" destOrd="0" presId="urn:microsoft.com/office/officeart/2008/layout/LinedList"/>
    <dgm:cxn modelId="{00112B65-012E-4DEA-A69A-4F43E2D8A3E0}" type="presParOf" srcId="{59ADD80A-F7F2-4B4C-A550-5A2EEDC31295}" destId="{91E15C1E-79F3-4F6D-9F62-BB1351D5B8C5}" srcOrd="13" destOrd="0" presId="urn:microsoft.com/office/officeart/2008/layout/LinedList"/>
    <dgm:cxn modelId="{39F339AC-7E20-4566-B735-1C80D1974987}" type="presParOf" srcId="{91E15C1E-79F3-4F6D-9F62-BB1351D5B8C5}" destId="{5C6BE860-D399-444E-97DB-FC7F420A67D9}" srcOrd="0" destOrd="0" presId="urn:microsoft.com/office/officeart/2008/layout/LinedList"/>
    <dgm:cxn modelId="{5B185238-AFA3-4403-924A-72837D3B4D02}" type="presParOf" srcId="{91E15C1E-79F3-4F6D-9F62-BB1351D5B8C5}" destId="{BB0AB05B-4442-4FDF-8A47-58153824AF1B}" srcOrd="1" destOrd="0" presId="urn:microsoft.com/office/officeart/2008/layout/LinedList"/>
    <dgm:cxn modelId="{2EB51E98-8B63-4F60-8738-095FA9F2EE59}" type="presParOf" srcId="{59ADD80A-F7F2-4B4C-A550-5A2EEDC31295}" destId="{B6E0B0BA-0C26-41CE-AA5B-2F04785FD3D9}" srcOrd="14" destOrd="0" presId="urn:microsoft.com/office/officeart/2008/layout/LinedList"/>
    <dgm:cxn modelId="{10749CB0-7B49-4734-B0C0-B693A2133312}" type="presParOf" srcId="{59ADD80A-F7F2-4B4C-A550-5A2EEDC31295}" destId="{E33A9B0F-58D8-439D-8419-C91B54847F12}" srcOrd="15" destOrd="0" presId="urn:microsoft.com/office/officeart/2008/layout/LinedList"/>
    <dgm:cxn modelId="{01DE3CD4-E9AC-40E0-8C62-7CD44A1F4DE0}" type="presParOf" srcId="{E33A9B0F-58D8-439D-8419-C91B54847F12}" destId="{5703EE9E-A355-4984-B020-705120AD5452}" srcOrd="0" destOrd="0" presId="urn:microsoft.com/office/officeart/2008/layout/LinedList"/>
    <dgm:cxn modelId="{267E88E8-BB05-4BA5-A285-ACB8089DA617}" type="presParOf" srcId="{E33A9B0F-58D8-439D-8419-C91B54847F12}" destId="{ED4A0846-1764-4FCA-8F73-D1737086068C}" srcOrd="1" destOrd="0" presId="urn:microsoft.com/office/officeart/2008/layout/LinedList"/>
    <dgm:cxn modelId="{732DE2F0-0B03-4F4D-BBD8-1A8AD99CF2FD}" type="presParOf" srcId="{59ADD80A-F7F2-4B4C-A550-5A2EEDC31295}" destId="{CB4AA4D6-9549-4C6F-8DCB-F76AE07E8455}" srcOrd="16" destOrd="0" presId="urn:microsoft.com/office/officeart/2008/layout/LinedList"/>
    <dgm:cxn modelId="{2B5C65E7-6923-4F70-AE9C-0C90E04EFDF0}" type="presParOf" srcId="{59ADD80A-F7F2-4B4C-A550-5A2EEDC31295}" destId="{3FEF424E-B7C4-4185-B3ED-CC73C53612E5}" srcOrd="17" destOrd="0" presId="urn:microsoft.com/office/officeart/2008/layout/LinedList"/>
    <dgm:cxn modelId="{3D28A8FB-5517-41E0-B512-78B4CD0C81F0}" type="presParOf" srcId="{3FEF424E-B7C4-4185-B3ED-CC73C53612E5}" destId="{28C0E39B-7BD2-45CA-B8DA-D072182EC449}" srcOrd="0" destOrd="0" presId="urn:microsoft.com/office/officeart/2008/layout/LinedList"/>
    <dgm:cxn modelId="{B3E1ABD6-B973-401F-8741-47328B78BDFA}" type="presParOf" srcId="{3FEF424E-B7C4-4185-B3ED-CC73C53612E5}" destId="{0D8DF0A3-E39C-4E64-88FC-FB3E6643AA1D}" srcOrd="1" destOrd="0" presId="urn:microsoft.com/office/officeart/2008/layout/LinedList"/>
    <dgm:cxn modelId="{4EC8918D-D2DF-4954-924F-D1D4329654AE}" type="presParOf" srcId="{59ADD80A-F7F2-4B4C-A550-5A2EEDC31295}" destId="{1B587575-F576-4F58-97CF-12B93B28E012}" srcOrd="18" destOrd="0" presId="urn:microsoft.com/office/officeart/2008/layout/LinedList"/>
    <dgm:cxn modelId="{1751AA21-77D6-40C0-A901-0FAC6F1C01DB}" type="presParOf" srcId="{59ADD80A-F7F2-4B4C-A550-5A2EEDC31295}" destId="{D1CE3F55-2118-4957-AF4F-B4A585BD18DD}" srcOrd="19" destOrd="0" presId="urn:microsoft.com/office/officeart/2008/layout/LinedList"/>
    <dgm:cxn modelId="{0DDF01A9-DB43-4DDD-913C-4A5F7F1C6663}" type="presParOf" srcId="{D1CE3F55-2118-4957-AF4F-B4A585BD18DD}" destId="{E12ACB84-3237-4F18-9336-515D8FD4F531}" srcOrd="0" destOrd="0" presId="urn:microsoft.com/office/officeart/2008/layout/LinedList"/>
    <dgm:cxn modelId="{DD383045-249B-4ABD-BAFE-75EFF6A20C8C}" type="presParOf" srcId="{D1CE3F55-2118-4957-AF4F-B4A585BD18DD}" destId="{59404363-857D-47A2-AA68-0E7104763461}" srcOrd="1" destOrd="0" presId="urn:microsoft.com/office/officeart/2008/layout/LinedList"/>
    <dgm:cxn modelId="{9AE1B8FF-BA7F-407F-8814-62263EC1EA2A}" type="presParOf" srcId="{59ADD80A-F7F2-4B4C-A550-5A2EEDC31295}" destId="{0134634B-913C-4D46-8DAA-63F9C283C3CA}" srcOrd="20" destOrd="0" presId="urn:microsoft.com/office/officeart/2008/layout/LinedList"/>
    <dgm:cxn modelId="{D513D3EE-7A23-4DF8-85AF-2773B487CAA4}" type="presParOf" srcId="{59ADD80A-F7F2-4B4C-A550-5A2EEDC31295}" destId="{6102E3C3-C6D0-46D7-825F-ABBEAE98A1EB}" srcOrd="21" destOrd="0" presId="urn:microsoft.com/office/officeart/2008/layout/LinedList"/>
    <dgm:cxn modelId="{E73399DE-8CE0-4229-AA4F-EB0AC78C9B76}" type="presParOf" srcId="{6102E3C3-C6D0-46D7-825F-ABBEAE98A1EB}" destId="{05C05CA6-F05E-4296-A1C4-39FB8EC027AB}" srcOrd="0" destOrd="0" presId="urn:microsoft.com/office/officeart/2008/layout/LinedList"/>
    <dgm:cxn modelId="{2BBA9286-054E-4AE0-9DB0-C6384838FAD0}" type="presParOf" srcId="{6102E3C3-C6D0-46D7-825F-ABBEAE98A1EB}" destId="{095A094E-25B7-4170-A078-A2702D5DC497}" srcOrd="1" destOrd="0" presId="urn:microsoft.com/office/officeart/2008/layout/LinedList"/>
    <dgm:cxn modelId="{3296D79B-1B22-42B7-B7D9-CEE3D619F2AD}" type="presParOf" srcId="{59ADD80A-F7F2-4B4C-A550-5A2EEDC31295}" destId="{DF46793B-3430-4BE2-BDDB-8124A689AD8A}" srcOrd="22" destOrd="0" presId="urn:microsoft.com/office/officeart/2008/layout/LinedList"/>
    <dgm:cxn modelId="{D5A9779A-9C90-4F09-A9E6-4DB5A69BF7FA}" type="presParOf" srcId="{59ADD80A-F7F2-4B4C-A550-5A2EEDC31295}" destId="{80663F96-ADAE-467C-92D3-EFF613EE4EAD}" srcOrd="23" destOrd="0" presId="urn:microsoft.com/office/officeart/2008/layout/LinedList"/>
    <dgm:cxn modelId="{CD77826C-4F08-4767-B0A3-41B897E2CFFB}" type="presParOf" srcId="{80663F96-ADAE-467C-92D3-EFF613EE4EAD}" destId="{EB1D5E27-4774-4BE3-B83C-4BF1DC931C70}" srcOrd="0" destOrd="0" presId="urn:microsoft.com/office/officeart/2008/layout/LinedList"/>
    <dgm:cxn modelId="{D8ABD7A4-6D96-430C-B45A-68F141BDA6EE}" type="presParOf" srcId="{80663F96-ADAE-467C-92D3-EFF613EE4EAD}" destId="{14A68A4B-5134-4BC3-A2D5-1E151E7896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AC547-85A9-4350-9FCA-AA91159FA2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9F24CA-61F4-4EFB-B73A-242AA3CB3D2C}">
      <dgm:prSet custT="1"/>
      <dgm:spPr/>
      <dgm:t>
        <a:bodyPr/>
        <a:lstStyle/>
        <a:p>
          <a:r>
            <a:rPr lang="en-IN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Master Form (FRM)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3FB2ED-3F87-40CC-B430-5A547F202042}" type="parTrans" cxnId="{97222847-5DAE-4A16-A73F-47F57A49F72A}">
      <dgm:prSet/>
      <dgm:spPr/>
      <dgm:t>
        <a:bodyPr/>
        <a:lstStyle/>
        <a:p>
          <a:endParaRPr lang="en-US"/>
        </a:p>
      </dgm:t>
    </dgm:pt>
    <dgm:pt modelId="{9F2F57FB-DB91-433B-865C-FB8E14AABE41}" type="sibTrans" cxnId="{97222847-5DAE-4A16-A73F-47F57A49F72A}">
      <dgm:prSet/>
      <dgm:spPr/>
      <dgm:t>
        <a:bodyPr/>
        <a:lstStyle/>
        <a:p>
          <a:endParaRPr lang="en-US"/>
        </a:p>
      </dgm:t>
    </dgm:pt>
    <dgm:pt modelId="{D6F47C7E-45F7-4E4D-AA20-2338DF5E33EC}">
      <dgm:prSet custT="1"/>
      <dgm:spPr/>
      <dgm:t>
        <a:bodyPr/>
        <a:lstStyle/>
        <a:p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Master Batch Record (MBR</a:t>
          </a:r>
          <a:r>
            <a:rPr lang="en-IN" sz="1800" b="1" i="0" kern="1200" dirty="0"/>
            <a:t>)</a:t>
          </a:r>
          <a:endParaRPr lang="en-US" sz="1800" kern="1200" dirty="0"/>
        </a:p>
      </dgm:t>
    </dgm:pt>
    <dgm:pt modelId="{2F803D85-A107-4890-B29A-8A82C60D0309}" type="parTrans" cxnId="{80A2A0CF-4AB1-4A9C-9DF1-9B5E4315C12F}">
      <dgm:prSet/>
      <dgm:spPr/>
      <dgm:t>
        <a:bodyPr/>
        <a:lstStyle/>
        <a:p>
          <a:endParaRPr lang="en-US"/>
        </a:p>
      </dgm:t>
    </dgm:pt>
    <dgm:pt modelId="{D260010B-55B3-4BCE-AADA-7E691140A3B1}" type="sibTrans" cxnId="{80A2A0CF-4AB1-4A9C-9DF1-9B5E4315C12F}">
      <dgm:prSet/>
      <dgm:spPr/>
      <dgm:t>
        <a:bodyPr/>
        <a:lstStyle/>
        <a:p>
          <a:endParaRPr lang="en-US"/>
        </a:p>
      </dgm:t>
    </dgm:pt>
    <dgm:pt modelId="{E767F45E-90B2-43AF-9262-722752F73A2C}">
      <dgm:prSet custT="1"/>
      <dgm:spPr/>
      <dgm:t>
        <a:bodyPr/>
        <a:lstStyle/>
        <a:p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Label (LBL)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3C4D68A-BD83-4403-B5F3-808AF614831C}" type="parTrans" cxnId="{1A501056-2B66-4752-9102-C328004CF117}">
      <dgm:prSet/>
      <dgm:spPr/>
      <dgm:t>
        <a:bodyPr/>
        <a:lstStyle/>
        <a:p>
          <a:endParaRPr lang="en-US"/>
        </a:p>
      </dgm:t>
    </dgm:pt>
    <dgm:pt modelId="{C7E28E8B-A651-4C29-B0EC-F0194A0E0322}" type="sibTrans" cxnId="{1A501056-2B66-4752-9102-C328004CF117}">
      <dgm:prSet/>
      <dgm:spPr/>
      <dgm:t>
        <a:bodyPr/>
        <a:lstStyle/>
        <a:p>
          <a:endParaRPr lang="en-US"/>
        </a:p>
      </dgm:t>
    </dgm:pt>
    <dgm:pt modelId="{A1D6A564-4633-44C6-97E7-158F90D2F6B6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Specification (SPEC)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BCE00E1-B97C-4435-BE43-DDF843F3911C}" type="parTrans" cxnId="{7130C7B3-A563-45A1-A803-B94EF540A462}">
      <dgm:prSet/>
      <dgm:spPr/>
      <dgm:t>
        <a:bodyPr/>
        <a:lstStyle/>
        <a:p>
          <a:endParaRPr lang="en-US"/>
        </a:p>
      </dgm:t>
    </dgm:pt>
    <dgm:pt modelId="{163779B1-4FEB-48DD-B9DB-BA23473BC5B9}" type="sibTrans" cxnId="{7130C7B3-A563-45A1-A803-B94EF540A462}">
      <dgm:prSet/>
      <dgm:spPr/>
      <dgm:t>
        <a:bodyPr/>
        <a:lstStyle/>
        <a:p>
          <a:endParaRPr lang="en-US"/>
        </a:p>
      </dgm:t>
    </dgm:pt>
    <dgm:pt modelId="{80F96C0A-DF52-4195-B954-1580AF5469C3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Work Instruction (WI)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BFF0B88-CE4E-4B8F-9EB1-6BB8A21F1C9B}" type="parTrans" cxnId="{AA3B7B4D-C26A-4C68-B6C8-57DBAC136D75}">
      <dgm:prSet/>
      <dgm:spPr/>
      <dgm:t>
        <a:bodyPr/>
        <a:lstStyle/>
        <a:p>
          <a:endParaRPr lang="en-US"/>
        </a:p>
      </dgm:t>
    </dgm:pt>
    <dgm:pt modelId="{F7B5BE12-5BFB-4EF7-BF31-A77FD37F982C}" type="sibTrans" cxnId="{AA3B7B4D-C26A-4C68-B6C8-57DBAC136D75}">
      <dgm:prSet/>
      <dgm:spPr/>
      <dgm:t>
        <a:bodyPr/>
        <a:lstStyle/>
        <a:p>
          <a:endParaRPr lang="en-US"/>
        </a:p>
      </dgm:t>
    </dgm:pt>
    <dgm:pt modelId="{A765672C-0AC7-4838-9216-47F5054F368E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Template (TEMP)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D87367F-9777-4235-AD07-D2959F8DE083}" type="parTrans" cxnId="{6BEA5010-8625-48D0-8EC2-33DACC3D574A}">
      <dgm:prSet/>
      <dgm:spPr/>
      <dgm:t>
        <a:bodyPr/>
        <a:lstStyle/>
        <a:p>
          <a:endParaRPr lang="en-US"/>
        </a:p>
      </dgm:t>
    </dgm:pt>
    <dgm:pt modelId="{713057E3-107B-4009-8E91-7A088B9BDF3D}" type="sibTrans" cxnId="{6BEA5010-8625-48D0-8EC2-33DACC3D574A}">
      <dgm:prSet/>
      <dgm:spPr/>
      <dgm:t>
        <a:bodyPr/>
        <a:lstStyle/>
        <a:p>
          <a:endParaRPr lang="en-US"/>
        </a:p>
      </dgm:t>
    </dgm:pt>
    <dgm:pt modelId="{46B5463E-2BF8-425C-8D0D-E32DC5DB59A2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Validation Master Plan (PLN)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A8B7CAA-A06B-42B7-995F-3AF550229A11}" type="parTrans" cxnId="{8CA206D4-19B4-4320-8E03-58632D1AD93E}">
      <dgm:prSet/>
      <dgm:spPr/>
      <dgm:t>
        <a:bodyPr/>
        <a:lstStyle/>
        <a:p>
          <a:endParaRPr lang="en-US"/>
        </a:p>
      </dgm:t>
    </dgm:pt>
    <dgm:pt modelId="{80507741-DC98-4D9B-AE7C-50B5B8F6F529}" type="sibTrans" cxnId="{8CA206D4-19B4-4320-8E03-58632D1AD93E}">
      <dgm:prSet/>
      <dgm:spPr/>
      <dgm:t>
        <a:bodyPr/>
        <a:lstStyle/>
        <a:p>
          <a:endParaRPr lang="en-US"/>
        </a:p>
      </dgm:t>
    </dgm:pt>
    <dgm:pt modelId="{DA8BE139-6ACB-4AF7-9215-14FF22A95B24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Standard Operating Procedure (SOP)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9FC7C00-1695-4A13-BA52-6A5CD964EAFF}" type="parTrans" cxnId="{9A16A47C-62C9-4967-BB08-4B5E4E4C957F}">
      <dgm:prSet/>
      <dgm:spPr/>
      <dgm:t>
        <a:bodyPr/>
        <a:lstStyle/>
        <a:p>
          <a:endParaRPr lang="en-US"/>
        </a:p>
      </dgm:t>
    </dgm:pt>
    <dgm:pt modelId="{6B16B21D-4790-49DA-9045-2552652A960D}" type="sibTrans" cxnId="{9A16A47C-62C9-4967-BB08-4B5E4E4C957F}">
      <dgm:prSet/>
      <dgm:spPr/>
      <dgm:t>
        <a:bodyPr/>
        <a:lstStyle/>
        <a:p>
          <a:endParaRPr lang="en-US"/>
        </a:p>
      </dgm:t>
    </dgm:pt>
    <dgm:pt modelId="{B2A9CB17-54BB-4E7E-8270-249D759586E6}" type="pres">
      <dgm:prSet presAssocID="{38CAC547-85A9-4350-9FCA-AA91159FA2BF}" presName="vert0" presStyleCnt="0">
        <dgm:presLayoutVars>
          <dgm:dir/>
          <dgm:animOne val="branch"/>
          <dgm:animLvl val="lvl"/>
        </dgm:presLayoutVars>
      </dgm:prSet>
      <dgm:spPr/>
    </dgm:pt>
    <dgm:pt modelId="{50E50F01-92C5-4F18-8EDE-69B74A360184}" type="pres">
      <dgm:prSet presAssocID="{C19F24CA-61F4-4EFB-B73A-242AA3CB3D2C}" presName="thickLine" presStyleLbl="alignNode1" presStyleIdx="0" presStyleCnt="8"/>
      <dgm:spPr/>
    </dgm:pt>
    <dgm:pt modelId="{4764FE62-1808-430C-B497-B303CB69BBF3}" type="pres">
      <dgm:prSet presAssocID="{C19F24CA-61F4-4EFB-B73A-242AA3CB3D2C}" presName="horz1" presStyleCnt="0"/>
      <dgm:spPr/>
    </dgm:pt>
    <dgm:pt modelId="{E589FA37-107A-4D66-8268-B770F174D7BE}" type="pres">
      <dgm:prSet presAssocID="{C19F24CA-61F4-4EFB-B73A-242AA3CB3D2C}" presName="tx1" presStyleLbl="revTx" presStyleIdx="0" presStyleCnt="8"/>
      <dgm:spPr/>
    </dgm:pt>
    <dgm:pt modelId="{661CA602-A5D5-41E6-9E15-257D7D0F2569}" type="pres">
      <dgm:prSet presAssocID="{C19F24CA-61F4-4EFB-B73A-242AA3CB3D2C}" presName="vert1" presStyleCnt="0"/>
      <dgm:spPr/>
    </dgm:pt>
    <dgm:pt modelId="{6E534F66-23F9-4A40-8248-D6E3ECD89A50}" type="pres">
      <dgm:prSet presAssocID="{D6F47C7E-45F7-4E4D-AA20-2338DF5E33EC}" presName="thickLine" presStyleLbl="alignNode1" presStyleIdx="1" presStyleCnt="8"/>
      <dgm:spPr/>
    </dgm:pt>
    <dgm:pt modelId="{897C5680-B84C-421D-80F7-36BF279AB127}" type="pres">
      <dgm:prSet presAssocID="{D6F47C7E-45F7-4E4D-AA20-2338DF5E33EC}" presName="horz1" presStyleCnt="0"/>
      <dgm:spPr/>
    </dgm:pt>
    <dgm:pt modelId="{CB3A612C-1984-4356-AF28-7C5783408F51}" type="pres">
      <dgm:prSet presAssocID="{D6F47C7E-45F7-4E4D-AA20-2338DF5E33EC}" presName="tx1" presStyleLbl="revTx" presStyleIdx="1" presStyleCnt="8"/>
      <dgm:spPr/>
    </dgm:pt>
    <dgm:pt modelId="{F668DCA3-5084-4F85-8935-E2BAA46F14F5}" type="pres">
      <dgm:prSet presAssocID="{D6F47C7E-45F7-4E4D-AA20-2338DF5E33EC}" presName="vert1" presStyleCnt="0"/>
      <dgm:spPr/>
    </dgm:pt>
    <dgm:pt modelId="{1F32AF53-692E-44C0-AC61-81EEC829ABB9}" type="pres">
      <dgm:prSet presAssocID="{E767F45E-90B2-43AF-9262-722752F73A2C}" presName="thickLine" presStyleLbl="alignNode1" presStyleIdx="2" presStyleCnt="8"/>
      <dgm:spPr/>
    </dgm:pt>
    <dgm:pt modelId="{9CFF2315-9346-43A0-B1ED-89B7229D0564}" type="pres">
      <dgm:prSet presAssocID="{E767F45E-90B2-43AF-9262-722752F73A2C}" presName="horz1" presStyleCnt="0"/>
      <dgm:spPr/>
    </dgm:pt>
    <dgm:pt modelId="{E0EDBAE1-0570-45AE-A4D3-10BFF7F1C4B3}" type="pres">
      <dgm:prSet presAssocID="{E767F45E-90B2-43AF-9262-722752F73A2C}" presName="tx1" presStyleLbl="revTx" presStyleIdx="2" presStyleCnt="8"/>
      <dgm:spPr/>
    </dgm:pt>
    <dgm:pt modelId="{36261E4D-D7B0-4D62-9F6A-649DE0D02BF4}" type="pres">
      <dgm:prSet presAssocID="{E767F45E-90B2-43AF-9262-722752F73A2C}" presName="vert1" presStyleCnt="0"/>
      <dgm:spPr/>
    </dgm:pt>
    <dgm:pt modelId="{AC989F3A-18EC-446F-8037-4B5537350DB2}" type="pres">
      <dgm:prSet presAssocID="{A1D6A564-4633-44C6-97E7-158F90D2F6B6}" presName="thickLine" presStyleLbl="alignNode1" presStyleIdx="3" presStyleCnt="8"/>
      <dgm:spPr/>
    </dgm:pt>
    <dgm:pt modelId="{2BFA8B12-0AE4-4650-A6E6-847A033B625D}" type="pres">
      <dgm:prSet presAssocID="{A1D6A564-4633-44C6-97E7-158F90D2F6B6}" presName="horz1" presStyleCnt="0"/>
      <dgm:spPr/>
    </dgm:pt>
    <dgm:pt modelId="{91A8BF08-8F5E-4D5A-9824-24100FF29A75}" type="pres">
      <dgm:prSet presAssocID="{A1D6A564-4633-44C6-97E7-158F90D2F6B6}" presName="tx1" presStyleLbl="revTx" presStyleIdx="3" presStyleCnt="8"/>
      <dgm:spPr/>
    </dgm:pt>
    <dgm:pt modelId="{4FABEBF7-BE01-48B6-B9FE-FC5BF1A8DF71}" type="pres">
      <dgm:prSet presAssocID="{A1D6A564-4633-44C6-97E7-158F90D2F6B6}" presName="vert1" presStyleCnt="0"/>
      <dgm:spPr/>
    </dgm:pt>
    <dgm:pt modelId="{B85A2671-4170-45BB-BA09-2E430ED5CCC6}" type="pres">
      <dgm:prSet presAssocID="{80F96C0A-DF52-4195-B954-1580AF5469C3}" presName="thickLine" presStyleLbl="alignNode1" presStyleIdx="4" presStyleCnt="8"/>
      <dgm:spPr/>
    </dgm:pt>
    <dgm:pt modelId="{0FAB624F-E65B-4635-BB48-8C00B916321D}" type="pres">
      <dgm:prSet presAssocID="{80F96C0A-DF52-4195-B954-1580AF5469C3}" presName="horz1" presStyleCnt="0"/>
      <dgm:spPr/>
    </dgm:pt>
    <dgm:pt modelId="{9B2348F0-EFF2-4755-A3EC-333F9D984912}" type="pres">
      <dgm:prSet presAssocID="{80F96C0A-DF52-4195-B954-1580AF5469C3}" presName="tx1" presStyleLbl="revTx" presStyleIdx="4" presStyleCnt="8"/>
      <dgm:spPr/>
    </dgm:pt>
    <dgm:pt modelId="{794C5F12-4147-44F7-8692-6CCF0053DF4B}" type="pres">
      <dgm:prSet presAssocID="{80F96C0A-DF52-4195-B954-1580AF5469C3}" presName="vert1" presStyleCnt="0"/>
      <dgm:spPr/>
    </dgm:pt>
    <dgm:pt modelId="{B50BB60A-4054-4CAC-82B7-650C50AF02D0}" type="pres">
      <dgm:prSet presAssocID="{A765672C-0AC7-4838-9216-47F5054F368E}" presName="thickLine" presStyleLbl="alignNode1" presStyleIdx="5" presStyleCnt="8"/>
      <dgm:spPr/>
    </dgm:pt>
    <dgm:pt modelId="{0B99CAAF-D019-4313-80A8-8674FF00EAEB}" type="pres">
      <dgm:prSet presAssocID="{A765672C-0AC7-4838-9216-47F5054F368E}" presName="horz1" presStyleCnt="0"/>
      <dgm:spPr/>
    </dgm:pt>
    <dgm:pt modelId="{462DF924-9CA3-4545-B573-16370B153E5B}" type="pres">
      <dgm:prSet presAssocID="{A765672C-0AC7-4838-9216-47F5054F368E}" presName="tx1" presStyleLbl="revTx" presStyleIdx="5" presStyleCnt="8"/>
      <dgm:spPr/>
    </dgm:pt>
    <dgm:pt modelId="{C3B84580-7E8F-4A81-8C5F-ED3F806FC14B}" type="pres">
      <dgm:prSet presAssocID="{A765672C-0AC7-4838-9216-47F5054F368E}" presName="vert1" presStyleCnt="0"/>
      <dgm:spPr/>
    </dgm:pt>
    <dgm:pt modelId="{E3E48780-B1E4-4135-99A6-292D01D66E1A}" type="pres">
      <dgm:prSet presAssocID="{46B5463E-2BF8-425C-8D0D-E32DC5DB59A2}" presName="thickLine" presStyleLbl="alignNode1" presStyleIdx="6" presStyleCnt="8"/>
      <dgm:spPr/>
    </dgm:pt>
    <dgm:pt modelId="{A0CCCCAF-5B08-44CE-957F-500E1F6AD4DE}" type="pres">
      <dgm:prSet presAssocID="{46B5463E-2BF8-425C-8D0D-E32DC5DB59A2}" presName="horz1" presStyleCnt="0"/>
      <dgm:spPr/>
    </dgm:pt>
    <dgm:pt modelId="{FB45940B-F4DB-4B80-BE50-B714972D4D15}" type="pres">
      <dgm:prSet presAssocID="{46B5463E-2BF8-425C-8D0D-E32DC5DB59A2}" presName="tx1" presStyleLbl="revTx" presStyleIdx="6" presStyleCnt="8"/>
      <dgm:spPr/>
    </dgm:pt>
    <dgm:pt modelId="{D8325109-A8B6-4418-A0ED-CDE817233238}" type="pres">
      <dgm:prSet presAssocID="{46B5463E-2BF8-425C-8D0D-E32DC5DB59A2}" presName="vert1" presStyleCnt="0"/>
      <dgm:spPr/>
    </dgm:pt>
    <dgm:pt modelId="{A64ECE1B-325B-471D-85BB-15F437B81C86}" type="pres">
      <dgm:prSet presAssocID="{DA8BE139-6ACB-4AF7-9215-14FF22A95B24}" presName="thickLine" presStyleLbl="alignNode1" presStyleIdx="7" presStyleCnt="8"/>
      <dgm:spPr/>
    </dgm:pt>
    <dgm:pt modelId="{885E3889-ADAA-410F-B1D4-DF1FD9980CD0}" type="pres">
      <dgm:prSet presAssocID="{DA8BE139-6ACB-4AF7-9215-14FF22A95B24}" presName="horz1" presStyleCnt="0"/>
      <dgm:spPr/>
    </dgm:pt>
    <dgm:pt modelId="{97F5208E-6CB1-41C1-9DFA-CFD7C7DC6681}" type="pres">
      <dgm:prSet presAssocID="{DA8BE139-6ACB-4AF7-9215-14FF22A95B24}" presName="tx1" presStyleLbl="revTx" presStyleIdx="7" presStyleCnt="8"/>
      <dgm:spPr/>
    </dgm:pt>
    <dgm:pt modelId="{B972689D-6098-475D-86FC-971F051C5B23}" type="pres">
      <dgm:prSet presAssocID="{DA8BE139-6ACB-4AF7-9215-14FF22A95B24}" presName="vert1" presStyleCnt="0"/>
      <dgm:spPr/>
    </dgm:pt>
  </dgm:ptLst>
  <dgm:cxnLst>
    <dgm:cxn modelId="{6BEA5010-8625-48D0-8EC2-33DACC3D574A}" srcId="{38CAC547-85A9-4350-9FCA-AA91159FA2BF}" destId="{A765672C-0AC7-4838-9216-47F5054F368E}" srcOrd="5" destOrd="0" parTransId="{3D87367F-9777-4235-AD07-D2959F8DE083}" sibTransId="{713057E3-107B-4009-8E91-7A088B9BDF3D}"/>
    <dgm:cxn modelId="{84831434-7DA5-4221-A75D-1E9B50B15BF7}" type="presOf" srcId="{A1D6A564-4633-44C6-97E7-158F90D2F6B6}" destId="{91A8BF08-8F5E-4D5A-9824-24100FF29A75}" srcOrd="0" destOrd="0" presId="urn:microsoft.com/office/officeart/2008/layout/LinedList"/>
    <dgm:cxn modelId="{97222847-5DAE-4A16-A73F-47F57A49F72A}" srcId="{38CAC547-85A9-4350-9FCA-AA91159FA2BF}" destId="{C19F24CA-61F4-4EFB-B73A-242AA3CB3D2C}" srcOrd="0" destOrd="0" parTransId="{873FB2ED-3F87-40CC-B430-5A547F202042}" sibTransId="{9F2F57FB-DB91-433B-865C-FB8E14AABE41}"/>
    <dgm:cxn modelId="{5519614C-7DB5-4DD8-8A7C-EBE6EAF28863}" type="presOf" srcId="{80F96C0A-DF52-4195-B954-1580AF5469C3}" destId="{9B2348F0-EFF2-4755-A3EC-333F9D984912}" srcOrd="0" destOrd="0" presId="urn:microsoft.com/office/officeart/2008/layout/LinedList"/>
    <dgm:cxn modelId="{AA3B7B4D-C26A-4C68-B6C8-57DBAC136D75}" srcId="{38CAC547-85A9-4350-9FCA-AA91159FA2BF}" destId="{80F96C0A-DF52-4195-B954-1580AF5469C3}" srcOrd="4" destOrd="0" parTransId="{FBFF0B88-CE4E-4B8F-9EB1-6BB8A21F1C9B}" sibTransId="{F7B5BE12-5BFB-4EF7-BF31-A77FD37F982C}"/>
    <dgm:cxn modelId="{1A501056-2B66-4752-9102-C328004CF117}" srcId="{38CAC547-85A9-4350-9FCA-AA91159FA2BF}" destId="{E767F45E-90B2-43AF-9262-722752F73A2C}" srcOrd="2" destOrd="0" parTransId="{D3C4D68A-BD83-4403-B5F3-808AF614831C}" sibTransId="{C7E28E8B-A651-4C29-B0EC-F0194A0E0322}"/>
    <dgm:cxn modelId="{9A16A47C-62C9-4967-BB08-4B5E4E4C957F}" srcId="{38CAC547-85A9-4350-9FCA-AA91159FA2BF}" destId="{DA8BE139-6ACB-4AF7-9215-14FF22A95B24}" srcOrd="7" destOrd="0" parTransId="{99FC7C00-1695-4A13-BA52-6A5CD964EAFF}" sibTransId="{6B16B21D-4790-49DA-9045-2552652A960D}"/>
    <dgm:cxn modelId="{7130C7B3-A563-45A1-A803-B94EF540A462}" srcId="{38CAC547-85A9-4350-9FCA-AA91159FA2BF}" destId="{A1D6A564-4633-44C6-97E7-158F90D2F6B6}" srcOrd="3" destOrd="0" parTransId="{ABCE00E1-B97C-4435-BE43-DDF843F3911C}" sibTransId="{163779B1-4FEB-48DD-B9DB-BA23473BC5B9}"/>
    <dgm:cxn modelId="{1F6A14B4-BBBE-4E81-8370-0064751FD6EC}" type="presOf" srcId="{DA8BE139-6ACB-4AF7-9215-14FF22A95B24}" destId="{97F5208E-6CB1-41C1-9DFA-CFD7C7DC6681}" srcOrd="0" destOrd="0" presId="urn:microsoft.com/office/officeart/2008/layout/LinedList"/>
    <dgm:cxn modelId="{80A2A0CF-4AB1-4A9C-9DF1-9B5E4315C12F}" srcId="{38CAC547-85A9-4350-9FCA-AA91159FA2BF}" destId="{D6F47C7E-45F7-4E4D-AA20-2338DF5E33EC}" srcOrd="1" destOrd="0" parTransId="{2F803D85-A107-4890-B29A-8A82C60D0309}" sibTransId="{D260010B-55B3-4BCE-AADA-7E691140A3B1}"/>
    <dgm:cxn modelId="{A5E9A9D2-FEDD-4D23-93B3-013EE9B4DB88}" type="presOf" srcId="{38CAC547-85A9-4350-9FCA-AA91159FA2BF}" destId="{B2A9CB17-54BB-4E7E-8270-249D759586E6}" srcOrd="0" destOrd="0" presId="urn:microsoft.com/office/officeart/2008/layout/LinedList"/>
    <dgm:cxn modelId="{8CA206D4-19B4-4320-8E03-58632D1AD93E}" srcId="{38CAC547-85A9-4350-9FCA-AA91159FA2BF}" destId="{46B5463E-2BF8-425C-8D0D-E32DC5DB59A2}" srcOrd="6" destOrd="0" parTransId="{3A8B7CAA-A06B-42B7-995F-3AF550229A11}" sibTransId="{80507741-DC98-4D9B-AE7C-50B5B8F6F529}"/>
    <dgm:cxn modelId="{ED4816D8-49BD-43DB-8994-BDFF7A759653}" type="presOf" srcId="{E767F45E-90B2-43AF-9262-722752F73A2C}" destId="{E0EDBAE1-0570-45AE-A4D3-10BFF7F1C4B3}" srcOrd="0" destOrd="0" presId="urn:microsoft.com/office/officeart/2008/layout/LinedList"/>
    <dgm:cxn modelId="{14EEF7EA-47D2-42F5-872C-AC63542FE42A}" type="presOf" srcId="{A765672C-0AC7-4838-9216-47F5054F368E}" destId="{462DF924-9CA3-4545-B573-16370B153E5B}" srcOrd="0" destOrd="0" presId="urn:microsoft.com/office/officeart/2008/layout/LinedList"/>
    <dgm:cxn modelId="{FA198BEF-4BC2-4697-8E41-CF98FA40E679}" type="presOf" srcId="{46B5463E-2BF8-425C-8D0D-E32DC5DB59A2}" destId="{FB45940B-F4DB-4B80-BE50-B714972D4D15}" srcOrd="0" destOrd="0" presId="urn:microsoft.com/office/officeart/2008/layout/LinedList"/>
    <dgm:cxn modelId="{C0A228F8-28EF-475C-8DBE-F639DB9F56CB}" type="presOf" srcId="{C19F24CA-61F4-4EFB-B73A-242AA3CB3D2C}" destId="{E589FA37-107A-4D66-8268-B770F174D7BE}" srcOrd="0" destOrd="0" presId="urn:microsoft.com/office/officeart/2008/layout/LinedList"/>
    <dgm:cxn modelId="{2537D9FA-77F2-4A59-A6D6-545405EBBFBF}" type="presOf" srcId="{D6F47C7E-45F7-4E4D-AA20-2338DF5E33EC}" destId="{CB3A612C-1984-4356-AF28-7C5783408F51}" srcOrd="0" destOrd="0" presId="urn:microsoft.com/office/officeart/2008/layout/LinedList"/>
    <dgm:cxn modelId="{D9286900-B1A7-435C-BD2E-B9733403A8E6}" type="presParOf" srcId="{B2A9CB17-54BB-4E7E-8270-249D759586E6}" destId="{50E50F01-92C5-4F18-8EDE-69B74A360184}" srcOrd="0" destOrd="0" presId="urn:microsoft.com/office/officeart/2008/layout/LinedList"/>
    <dgm:cxn modelId="{C888571C-621B-4B1E-82AA-A2D30B906E59}" type="presParOf" srcId="{B2A9CB17-54BB-4E7E-8270-249D759586E6}" destId="{4764FE62-1808-430C-B497-B303CB69BBF3}" srcOrd="1" destOrd="0" presId="urn:microsoft.com/office/officeart/2008/layout/LinedList"/>
    <dgm:cxn modelId="{51C1FAA1-D598-4C33-8B92-3A8E8B450849}" type="presParOf" srcId="{4764FE62-1808-430C-B497-B303CB69BBF3}" destId="{E589FA37-107A-4D66-8268-B770F174D7BE}" srcOrd="0" destOrd="0" presId="urn:microsoft.com/office/officeart/2008/layout/LinedList"/>
    <dgm:cxn modelId="{E967BC3D-E705-40C1-AB31-5A7C952EAD90}" type="presParOf" srcId="{4764FE62-1808-430C-B497-B303CB69BBF3}" destId="{661CA602-A5D5-41E6-9E15-257D7D0F2569}" srcOrd="1" destOrd="0" presId="urn:microsoft.com/office/officeart/2008/layout/LinedList"/>
    <dgm:cxn modelId="{A4C9669A-9CC0-43F5-BB1A-9B7C45EF762C}" type="presParOf" srcId="{B2A9CB17-54BB-4E7E-8270-249D759586E6}" destId="{6E534F66-23F9-4A40-8248-D6E3ECD89A50}" srcOrd="2" destOrd="0" presId="urn:microsoft.com/office/officeart/2008/layout/LinedList"/>
    <dgm:cxn modelId="{5F85CF5B-3306-4DD1-BE8F-7A59578DCB4E}" type="presParOf" srcId="{B2A9CB17-54BB-4E7E-8270-249D759586E6}" destId="{897C5680-B84C-421D-80F7-36BF279AB127}" srcOrd="3" destOrd="0" presId="urn:microsoft.com/office/officeart/2008/layout/LinedList"/>
    <dgm:cxn modelId="{D381BA75-1097-4C77-A961-BDA5D3CADDD4}" type="presParOf" srcId="{897C5680-B84C-421D-80F7-36BF279AB127}" destId="{CB3A612C-1984-4356-AF28-7C5783408F51}" srcOrd="0" destOrd="0" presId="urn:microsoft.com/office/officeart/2008/layout/LinedList"/>
    <dgm:cxn modelId="{B2481574-67BD-47C0-9C15-2B0C2F98F404}" type="presParOf" srcId="{897C5680-B84C-421D-80F7-36BF279AB127}" destId="{F668DCA3-5084-4F85-8935-E2BAA46F14F5}" srcOrd="1" destOrd="0" presId="urn:microsoft.com/office/officeart/2008/layout/LinedList"/>
    <dgm:cxn modelId="{005F6BDB-FE0D-483C-930A-EDC366F0E872}" type="presParOf" srcId="{B2A9CB17-54BB-4E7E-8270-249D759586E6}" destId="{1F32AF53-692E-44C0-AC61-81EEC829ABB9}" srcOrd="4" destOrd="0" presId="urn:microsoft.com/office/officeart/2008/layout/LinedList"/>
    <dgm:cxn modelId="{1617E4C3-E0EE-4D3C-BD33-13785D55952B}" type="presParOf" srcId="{B2A9CB17-54BB-4E7E-8270-249D759586E6}" destId="{9CFF2315-9346-43A0-B1ED-89B7229D0564}" srcOrd="5" destOrd="0" presId="urn:microsoft.com/office/officeart/2008/layout/LinedList"/>
    <dgm:cxn modelId="{59867EC2-1A47-49CE-8D77-8715CAB26499}" type="presParOf" srcId="{9CFF2315-9346-43A0-B1ED-89B7229D0564}" destId="{E0EDBAE1-0570-45AE-A4D3-10BFF7F1C4B3}" srcOrd="0" destOrd="0" presId="urn:microsoft.com/office/officeart/2008/layout/LinedList"/>
    <dgm:cxn modelId="{7CDF93A2-BBBD-48CA-82FB-D3397100DFEC}" type="presParOf" srcId="{9CFF2315-9346-43A0-B1ED-89B7229D0564}" destId="{36261E4D-D7B0-4D62-9F6A-649DE0D02BF4}" srcOrd="1" destOrd="0" presId="urn:microsoft.com/office/officeart/2008/layout/LinedList"/>
    <dgm:cxn modelId="{29F281A3-B202-449F-8DFD-5B1A1B2749DA}" type="presParOf" srcId="{B2A9CB17-54BB-4E7E-8270-249D759586E6}" destId="{AC989F3A-18EC-446F-8037-4B5537350DB2}" srcOrd="6" destOrd="0" presId="urn:microsoft.com/office/officeart/2008/layout/LinedList"/>
    <dgm:cxn modelId="{AF549816-9662-4C07-BBF5-0122D90DD030}" type="presParOf" srcId="{B2A9CB17-54BB-4E7E-8270-249D759586E6}" destId="{2BFA8B12-0AE4-4650-A6E6-847A033B625D}" srcOrd="7" destOrd="0" presId="urn:microsoft.com/office/officeart/2008/layout/LinedList"/>
    <dgm:cxn modelId="{BF4F6115-35D6-413C-A7E0-CD602DCB66AA}" type="presParOf" srcId="{2BFA8B12-0AE4-4650-A6E6-847A033B625D}" destId="{91A8BF08-8F5E-4D5A-9824-24100FF29A75}" srcOrd="0" destOrd="0" presId="urn:microsoft.com/office/officeart/2008/layout/LinedList"/>
    <dgm:cxn modelId="{C5D58F26-2A9A-42B7-ABAF-27A0E545E0AC}" type="presParOf" srcId="{2BFA8B12-0AE4-4650-A6E6-847A033B625D}" destId="{4FABEBF7-BE01-48B6-B9FE-FC5BF1A8DF71}" srcOrd="1" destOrd="0" presId="urn:microsoft.com/office/officeart/2008/layout/LinedList"/>
    <dgm:cxn modelId="{FF401019-357D-49DF-98CC-37DDB7F4D014}" type="presParOf" srcId="{B2A9CB17-54BB-4E7E-8270-249D759586E6}" destId="{B85A2671-4170-45BB-BA09-2E430ED5CCC6}" srcOrd="8" destOrd="0" presId="urn:microsoft.com/office/officeart/2008/layout/LinedList"/>
    <dgm:cxn modelId="{96793BB5-9496-416C-9821-1224E0A982A3}" type="presParOf" srcId="{B2A9CB17-54BB-4E7E-8270-249D759586E6}" destId="{0FAB624F-E65B-4635-BB48-8C00B916321D}" srcOrd="9" destOrd="0" presId="urn:microsoft.com/office/officeart/2008/layout/LinedList"/>
    <dgm:cxn modelId="{96BF5DDF-ECF4-4881-8742-93A2367DF0C2}" type="presParOf" srcId="{0FAB624F-E65B-4635-BB48-8C00B916321D}" destId="{9B2348F0-EFF2-4755-A3EC-333F9D984912}" srcOrd="0" destOrd="0" presId="urn:microsoft.com/office/officeart/2008/layout/LinedList"/>
    <dgm:cxn modelId="{5934AEBC-0823-495F-BB8A-5853099BF9EE}" type="presParOf" srcId="{0FAB624F-E65B-4635-BB48-8C00B916321D}" destId="{794C5F12-4147-44F7-8692-6CCF0053DF4B}" srcOrd="1" destOrd="0" presId="urn:microsoft.com/office/officeart/2008/layout/LinedList"/>
    <dgm:cxn modelId="{473D9BB9-B522-42C8-8D42-0B3AEB5223B9}" type="presParOf" srcId="{B2A9CB17-54BB-4E7E-8270-249D759586E6}" destId="{B50BB60A-4054-4CAC-82B7-650C50AF02D0}" srcOrd="10" destOrd="0" presId="urn:microsoft.com/office/officeart/2008/layout/LinedList"/>
    <dgm:cxn modelId="{A23F588D-7C8B-4A84-A40A-CE1C20AEB495}" type="presParOf" srcId="{B2A9CB17-54BB-4E7E-8270-249D759586E6}" destId="{0B99CAAF-D019-4313-80A8-8674FF00EAEB}" srcOrd="11" destOrd="0" presId="urn:microsoft.com/office/officeart/2008/layout/LinedList"/>
    <dgm:cxn modelId="{774F8C13-FE13-4619-92D1-D50300B74B09}" type="presParOf" srcId="{0B99CAAF-D019-4313-80A8-8674FF00EAEB}" destId="{462DF924-9CA3-4545-B573-16370B153E5B}" srcOrd="0" destOrd="0" presId="urn:microsoft.com/office/officeart/2008/layout/LinedList"/>
    <dgm:cxn modelId="{9A5CE9FF-DA04-4366-A509-71388CDA049E}" type="presParOf" srcId="{0B99CAAF-D019-4313-80A8-8674FF00EAEB}" destId="{C3B84580-7E8F-4A81-8C5F-ED3F806FC14B}" srcOrd="1" destOrd="0" presId="urn:microsoft.com/office/officeart/2008/layout/LinedList"/>
    <dgm:cxn modelId="{FF7D53E8-8D03-4F36-8FC1-CAB88661A0E8}" type="presParOf" srcId="{B2A9CB17-54BB-4E7E-8270-249D759586E6}" destId="{E3E48780-B1E4-4135-99A6-292D01D66E1A}" srcOrd="12" destOrd="0" presId="urn:microsoft.com/office/officeart/2008/layout/LinedList"/>
    <dgm:cxn modelId="{65E0701F-372D-4F96-BDA4-A8EAC90C4099}" type="presParOf" srcId="{B2A9CB17-54BB-4E7E-8270-249D759586E6}" destId="{A0CCCCAF-5B08-44CE-957F-500E1F6AD4DE}" srcOrd="13" destOrd="0" presId="urn:microsoft.com/office/officeart/2008/layout/LinedList"/>
    <dgm:cxn modelId="{EC84EBD2-D89A-4C40-A5C0-AB59E072E568}" type="presParOf" srcId="{A0CCCCAF-5B08-44CE-957F-500E1F6AD4DE}" destId="{FB45940B-F4DB-4B80-BE50-B714972D4D15}" srcOrd="0" destOrd="0" presId="urn:microsoft.com/office/officeart/2008/layout/LinedList"/>
    <dgm:cxn modelId="{170913DF-872A-4744-B876-A48CE56A3EEF}" type="presParOf" srcId="{A0CCCCAF-5B08-44CE-957F-500E1F6AD4DE}" destId="{D8325109-A8B6-4418-A0ED-CDE817233238}" srcOrd="1" destOrd="0" presId="urn:microsoft.com/office/officeart/2008/layout/LinedList"/>
    <dgm:cxn modelId="{78696BD7-D73B-4DF5-B00C-FB981E6F4304}" type="presParOf" srcId="{B2A9CB17-54BB-4E7E-8270-249D759586E6}" destId="{A64ECE1B-325B-471D-85BB-15F437B81C86}" srcOrd="14" destOrd="0" presId="urn:microsoft.com/office/officeart/2008/layout/LinedList"/>
    <dgm:cxn modelId="{86D70D04-E6C2-4597-859E-B78DEAFCFBB8}" type="presParOf" srcId="{B2A9CB17-54BB-4E7E-8270-249D759586E6}" destId="{885E3889-ADAA-410F-B1D4-DF1FD9980CD0}" srcOrd="15" destOrd="0" presId="urn:microsoft.com/office/officeart/2008/layout/LinedList"/>
    <dgm:cxn modelId="{02B0B7C7-CC0B-44B4-A2BE-D719D2EF6B17}" type="presParOf" srcId="{885E3889-ADAA-410F-B1D4-DF1FD9980CD0}" destId="{97F5208E-6CB1-41C1-9DFA-CFD7C7DC6681}" srcOrd="0" destOrd="0" presId="urn:microsoft.com/office/officeart/2008/layout/LinedList"/>
    <dgm:cxn modelId="{555DAF52-7C64-4ADA-85A2-7F94FE44B88C}" type="presParOf" srcId="{885E3889-ADAA-410F-B1D4-DF1FD9980CD0}" destId="{B972689D-6098-475D-86FC-971F051C5B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ED0FC2-52C7-433C-8180-8FF751CC47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797FFC-1C6A-4C2A-AE25-E98A6625CD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Upload the document and route it for collaborative authoring – Update the document number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F8E98-0859-447A-91D5-A16EBE6FA12F}" type="parTrans" cxnId="{2165C718-5EC1-4684-A4D4-C1B804A1180D}">
      <dgm:prSet/>
      <dgm:spPr/>
      <dgm:t>
        <a:bodyPr/>
        <a:lstStyle/>
        <a:p>
          <a:endParaRPr lang="en-US"/>
        </a:p>
      </dgm:t>
    </dgm:pt>
    <dgm:pt modelId="{FE59D27C-202A-4785-B996-5987CA885823}" type="sibTrans" cxnId="{2165C718-5EC1-4684-A4D4-C1B804A1180D}">
      <dgm:prSet/>
      <dgm:spPr/>
      <dgm:t>
        <a:bodyPr/>
        <a:lstStyle/>
        <a:p>
          <a:endParaRPr lang="en-US"/>
        </a:p>
      </dgm:t>
    </dgm:pt>
    <dgm:pt modelId="{137C1D73-BF87-4A99-8AAA-60F0A7A9D6C5}">
      <dgm:prSet custT="1"/>
      <dgm:spPr/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Route the document for Review – QA person must review the document.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CD8B14E-044B-4F92-A6DE-4C3B651F3142}" type="parTrans" cxnId="{859A2B9E-1E8B-4F14-BFFA-FB98921DD104}">
      <dgm:prSet/>
      <dgm:spPr/>
      <dgm:t>
        <a:bodyPr/>
        <a:lstStyle/>
        <a:p>
          <a:endParaRPr lang="en-US"/>
        </a:p>
      </dgm:t>
    </dgm:pt>
    <dgm:pt modelId="{D94DFDE0-CA3C-4109-9DD5-C6136D1E0BA7}" type="sibTrans" cxnId="{859A2B9E-1E8B-4F14-BFFA-FB98921DD104}">
      <dgm:prSet/>
      <dgm:spPr/>
      <dgm:t>
        <a:bodyPr/>
        <a:lstStyle/>
        <a:p>
          <a:endParaRPr lang="en-US"/>
        </a:p>
      </dgm:t>
    </dgm:pt>
    <dgm:pt modelId="{389EC675-E670-49C8-92B8-7FA42FFEA76C}">
      <dgm:prSet custT="1"/>
      <dgm:spPr/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Ready for approval – DCU will push for approvals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656A795-A8C0-4B0D-AECD-C38CE402EFC4}" type="parTrans" cxnId="{C9F9E26A-25A3-477C-BDE7-202FC596F6E7}">
      <dgm:prSet/>
      <dgm:spPr/>
      <dgm:t>
        <a:bodyPr/>
        <a:lstStyle/>
        <a:p>
          <a:endParaRPr lang="en-US"/>
        </a:p>
      </dgm:t>
    </dgm:pt>
    <dgm:pt modelId="{11DE76B9-00AF-45B0-A4A7-E700D72837EA}" type="sibTrans" cxnId="{C9F9E26A-25A3-477C-BDE7-202FC596F6E7}">
      <dgm:prSet/>
      <dgm:spPr/>
      <dgm:t>
        <a:bodyPr/>
        <a:lstStyle/>
        <a:p>
          <a:endParaRPr lang="en-US"/>
        </a:p>
      </dgm:t>
    </dgm:pt>
    <dgm:pt modelId="{46E8E30E-EBDC-4ABB-9762-2E34F5EB3FB5}">
      <dgm:prSet custT="1"/>
      <dgm:spPr/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Approval – QA is the final approval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FC0F5A9-D728-4B0D-98D0-26F38BC09021}" type="parTrans" cxnId="{B5F791B9-C623-4672-BF66-511FB26905B1}">
      <dgm:prSet/>
      <dgm:spPr/>
      <dgm:t>
        <a:bodyPr/>
        <a:lstStyle/>
        <a:p>
          <a:endParaRPr lang="en-US"/>
        </a:p>
      </dgm:t>
    </dgm:pt>
    <dgm:pt modelId="{9CA827C7-8AAB-41B8-8EA0-4394D768C240}" type="sibTrans" cxnId="{B5F791B9-C623-4672-BF66-511FB26905B1}">
      <dgm:prSet/>
      <dgm:spPr/>
      <dgm:t>
        <a:bodyPr/>
        <a:lstStyle/>
        <a:p>
          <a:endParaRPr lang="en-US"/>
        </a:p>
      </dgm:t>
    </dgm:pt>
    <dgm:pt modelId="{CD5DADC2-2D62-4EA6-B7C4-42F5915792B7}">
      <dgm:prSet custT="1"/>
      <dgm:spPr/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Approved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BB70B9B-419B-4234-96BC-C14B2AA5AAE7}" type="parTrans" cxnId="{F47F0CD3-74A6-4E82-A099-65061B9D68B1}">
      <dgm:prSet/>
      <dgm:spPr/>
      <dgm:t>
        <a:bodyPr/>
        <a:lstStyle/>
        <a:p>
          <a:endParaRPr lang="en-US"/>
        </a:p>
      </dgm:t>
    </dgm:pt>
    <dgm:pt modelId="{0EA34809-81B2-4252-B802-95C71DB14D8D}" type="sibTrans" cxnId="{F47F0CD3-74A6-4E82-A099-65061B9D68B1}">
      <dgm:prSet/>
      <dgm:spPr/>
      <dgm:t>
        <a:bodyPr/>
        <a:lstStyle/>
        <a:p>
          <a:endParaRPr lang="en-US"/>
        </a:p>
      </dgm:t>
    </dgm:pt>
    <dgm:pt modelId="{E452AFA9-615D-415A-AA35-E04E0C4D4F72}" type="pres">
      <dgm:prSet presAssocID="{5BED0FC2-52C7-433C-8180-8FF751CC479E}" presName="root" presStyleCnt="0">
        <dgm:presLayoutVars>
          <dgm:dir/>
          <dgm:resizeHandles val="exact"/>
        </dgm:presLayoutVars>
      </dgm:prSet>
      <dgm:spPr/>
    </dgm:pt>
    <dgm:pt modelId="{4E10046D-D40E-4720-8792-6AA1C880EA51}" type="pres">
      <dgm:prSet presAssocID="{53797FFC-1C6A-4C2A-AE25-E98A6625CDF7}" presName="compNode" presStyleCnt="0"/>
      <dgm:spPr/>
    </dgm:pt>
    <dgm:pt modelId="{4F5F487B-6897-4EDC-9463-E36E036487B5}" type="pres">
      <dgm:prSet presAssocID="{53797FFC-1C6A-4C2A-AE25-E98A6625C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DEE4098-85F6-4FCF-869F-AE8565D77BC0}" type="pres">
      <dgm:prSet presAssocID="{53797FFC-1C6A-4C2A-AE25-E98A6625CDF7}" presName="spaceRect" presStyleCnt="0"/>
      <dgm:spPr/>
    </dgm:pt>
    <dgm:pt modelId="{32B3B3A4-2FA5-4016-AFFD-AB8569E8C332}" type="pres">
      <dgm:prSet presAssocID="{53797FFC-1C6A-4C2A-AE25-E98A6625CDF7}" presName="textRect" presStyleLbl="revTx" presStyleIdx="0" presStyleCnt="5">
        <dgm:presLayoutVars>
          <dgm:chMax val="1"/>
          <dgm:chPref val="1"/>
        </dgm:presLayoutVars>
      </dgm:prSet>
      <dgm:spPr/>
    </dgm:pt>
    <dgm:pt modelId="{661A6B7C-5FDE-46A3-9109-5197D0BEF9AF}" type="pres">
      <dgm:prSet presAssocID="{FE59D27C-202A-4785-B996-5987CA885823}" presName="sibTrans" presStyleCnt="0"/>
      <dgm:spPr/>
    </dgm:pt>
    <dgm:pt modelId="{0D79FE9B-AABA-4DFE-8B1D-55B21F3C3B33}" type="pres">
      <dgm:prSet presAssocID="{137C1D73-BF87-4A99-8AAA-60F0A7A9D6C5}" presName="compNode" presStyleCnt="0"/>
      <dgm:spPr/>
    </dgm:pt>
    <dgm:pt modelId="{F7FA7200-8331-4018-9DCB-7760BAA6668E}" type="pres">
      <dgm:prSet presAssocID="{137C1D73-BF87-4A99-8AAA-60F0A7A9D6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4DE5136-3ED9-44D1-B29C-6663592A67C1}" type="pres">
      <dgm:prSet presAssocID="{137C1D73-BF87-4A99-8AAA-60F0A7A9D6C5}" presName="spaceRect" presStyleCnt="0"/>
      <dgm:spPr/>
    </dgm:pt>
    <dgm:pt modelId="{06FFD329-D477-48F2-A487-16AC0C95003C}" type="pres">
      <dgm:prSet presAssocID="{137C1D73-BF87-4A99-8AAA-60F0A7A9D6C5}" presName="textRect" presStyleLbl="revTx" presStyleIdx="1" presStyleCnt="5">
        <dgm:presLayoutVars>
          <dgm:chMax val="1"/>
          <dgm:chPref val="1"/>
        </dgm:presLayoutVars>
      </dgm:prSet>
      <dgm:spPr/>
    </dgm:pt>
    <dgm:pt modelId="{CBE01A4A-BB43-43CF-9694-D67EC0FBA279}" type="pres">
      <dgm:prSet presAssocID="{D94DFDE0-CA3C-4109-9DD5-C6136D1E0BA7}" presName="sibTrans" presStyleCnt="0"/>
      <dgm:spPr/>
    </dgm:pt>
    <dgm:pt modelId="{CB03A0C9-BD66-4593-9CEF-7FE852A54A09}" type="pres">
      <dgm:prSet presAssocID="{389EC675-E670-49C8-92B8-7FA42FFEA76C}" presName="compNode" presStyleCnt="0"/>
      <dgm:spPr/>
    </dgm:pt>
    <dgm:pt modelId="{6D5DE013-7949-4CC8-80A4-8EED8F3D8BE8}" type="pres">
      <dgm:prSet presAssocID="{389EC675-E670-49C8-92B8-7FA42FFEA7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BB378FC4-D24F-43D2-B499-90D3B91079B6}" type="pres">
      <dgm:prSet presAssocID="{389EC675-E670-49C8-92B8-7FA42FFEA76C}" presName="spaceRect" presStyleCnt="0"/>
      <dgm:spPr/>
    </dgm:pt>
    <dgm:pt modelId="{8042DD89-288F-4261-BD8B-CB194157E868}" type="pres">
      <dgm:prSet presAssocID="{389EC675-E670-49C8-92B8-7FA42FFEA76C}" presName="textRect" presStyleLbl="revTx" presStyleIdx="2" presStyleCnt="5">
        <dgm:presLayoutVars>
          <dgm:chMax val="1"/>
          <dgm:chPref val="1"/>
        </dgm:presLayoutVars>
      </dgm:prSet>
      <dgm:spPr/>
    </dgm:pt>
    <dgm:pt modelId="{289B9B90-B55A-44A4-B41C-37311187970B}" type="pres">
      <dgm:prSet presAssocID="{11DE76B9-00AF-45B0-A4A7-E700D72837EA}" presName="sibTrans" presStyleCnt="0"/>
      <dgm:spPr/>
    </dgm:pt>
    <dgm:pt modelId="{23585ABD-6CB6-4D7C-A3FA-F7D14533E3BD}" type="pres">
      <dgm:prSet presAssocID="{46E8E30E-EBDC-4ABB-9762-2E34F5EB3FB5}" presName="compNode" presStyleCnt="0"/>
      <dgm:spPr/>
    </dgm:pt>
    <dgm:pt modelId="{8615E266-27DE-41E0-B839-07142B58136D}" type="pres">
      <dgm:prSet presAssocID="{46E8E30E-EBDC-4ABB-9762-2E34F5EB3F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F2F5FD-446D-46D6-B823-FFA2A4121F4E}" type="pres">
      <dgm:prSet presAssocID="{46E8E30E-EBDC-4ABB-9762-2E34F5EB3FB5}" presName="spaceRect" presStyleCnt="0"/>
      <dgm:spPr/>
    </dgm:pt>
    <dgm:pt modelId="{8CEA8A17-3880-4664-AB4A-41EC1C6A1F04}" type="pres">
      <dgm:prSet presAssocID="{46E8E30E-EBDC-4ABB-9762-2E34F5EB3FB5}" presName="textRect" presStyleLbl="revTx" presStyleIdx="3" presStyleCnt="5">
        <dgm:presLayoutVars>
          <dgm:chMax val="1"/>
          <dgm:chPref val="1"/>
        </dgm:presLayoutVars>
      </dgm:prSet>
      <dgm:spPr/>
    </dgm:pt>
    <dgm:pt modelId="{12A3A708-4860-47AC-911C-EA84894CADF2}" type="pres">
      <dgm:prSet presAssocID="{9CA827C7-8AAB-41B8-8EA0-4394D768C240}" presName="sibTrans" presStyleCnt="0"/>
      <dgm:spPr/>
    </dgm:pt>
    <dgm:pt modelId="{8D0624A2-CE52-4557-800A-62AAA18D0ECD}" type="pres">
      <dgm:prSet presAssocID="{CD5DADC2-2D62-4EA6-B7C4-42F5915792B7}" presName="compNode" presStyleCnt="0"/>
      <dgm:spPr/>
    </dgm:pt>
    <dgm:pt modelId="{02EABE60-99CA-4578-97D3-1BAEC167608A}" type="pres">
      <dgm:prSet presAssocID="{CD5DADC2-2D62-4EA6-B7C4-42F5915792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6ADA2D0-7850-43ED-B84B-64B3D7F37A0C}" type="pres">
      <dgm:prSet presAssocID="{CD5DADC2-2D62-4EA6-B7C4-42F5915792B7}" presName="spaceRect" presStyleCnt="0"/>
      <dgm:spPr/>
    </dgm:pt>
    <dgm:pt modelId="{6AEB2049-C1CE-4C27-8B05-C2B10C0AF9B8}" type="pres">
      <dgm:prSet presAssocID="{CD5DADC2-2D62-4EA6-B7C4-42F5915792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285501-8AE4-46DC-999E-3D210280D172}" type="presOf" srcId="{137C1D73-BF87-4A99-8AAA-60F0A7A9D6C5}" destId="{06FFD329-D477-48F2-A487-16AC0C95003C}" srcOrd="0" destOrd="0" presId="urn:microsoft.com/office/officeart/2018/2/layout/IconLabelList"/>
    <dgm:cxn modelId="{2165C718-5EC1-4684-A4D4-C1B804A1180D}" srcId="{5BED0FC2-52C7-433C-8180-8FF751CC479E}" destId="{53797FFC-1C6A-4C2A-AE25-E98A6625CDF7}" srcOrd="0" destOrd="0" parTransId="{B59F8E98-0859-447A-91D5-A16EBE6FA12F}" sibTransId="{FE59D27C-202A-4785-B996-5987CA885823}"/>
    <dgm:cxn modelId="{F506546A-A679-442B-8A77-D45B352D0313}" type="presOf" srcId="{53797FFC-1C6A-4C2A-AE25-E98A6625CDF7}" destId="{32B3B3A4-2FA5-4016-AFFD-AB8569E8C332}" srcOrd="0" destOrd="0" presId="urn:microsoft.com/office/officeart/2018/2/layout/IconLabelList"/>
    <dgm:cxn modelId="{C9F9E26A-25A3-477C-BDE7-202FC596F6E7}" srcId="{5BED0FC2-52C7-433C-8180-8FF751CC479E}" destId="{389EC675-E670-49C8-92B8-7FA42FFEA76C}" srcOrd="2" destOrd="0" parTransId="{0656A795-A8C0-4B0D-AECD-C38CE402EFC4}" sibTransId="{11DE76B9-00AF-45B0-A4A7-E700D72837EA}"/>
    <dgm:cxn modelId="{D3DA184D-85F0-43E7-AAA1-61BE000838B2}" type="presOf" srcId="{CD5DADC2-2D62-4EA6-B7C4-42F5915792B7}" destId="{6AEB2049-C1CE-4C27-8B05-C2B10C0AF9B8}" srcOrd="0" destOrd="0" presId="urn:microsoft.com/office/officeart/2018/2/layout/IconLabelList"/>
    <dgm:cxn modelId="{6FF3E58B-227E-471E-91BC-5D6A810D688C}" type="presOf" srcId="{389EC675-E670-49C8-92B8-7FA42FFEA76C}" destId="{8042DD89-288F-4261-BD8B-CB194157E868}" srcOrd="0" destOrd="0" presId="urn:microsoft.com/office/officeart/2018/2/layout/IconLabelList"/>
    <dgm:cxn modelId="{859A2B9E-1E8B-4F14-BFFA-FB98921DD104}" srcId="{5BED0FC2-52C7-433C-8180-8FF751CC479E}" destId="{137C1D73-BF87-4A99-8AAA-60F0A7A9D6C5}" srcOrd="1" destOrd="0" parTransId="{7CD8B14E-044B-4F92-A6DE-4C3B651F3142}" sibTransId="{D94DFDE0-CA3C-4109-9DD5-C6136D1E0BA7}"/>
    <dgm:cxn modelId="{2D9CE4A6-F12D-4E28-87BE-9023F0573118}" type="presOf" srcId="{46E8E30E-EBDC-4ABB-9762-2E34F5EB3FB5}" destId="{8CEA8A17-3880-4664-AB4A-41EC1C6A1F04}" srcOrd="0" destOrd="0" presId="urn:microsoft.com/office/officeart/2018/2/layout/IconLabelList"/>
    <dgm:cxn modelId="{B5F791B9-C623-4672-BF66-511FB26905B1}" srcId="{5BED0FC2-52C7-433C-8180-8FF751CC479E}" destId="{46E8E30E-EBDC-4ABB-9762-2E34F5EB3FB5}" srcOrd="3" destOrd="0" parTransId="{3FC0F5A9-D728-4B0D-98D0-26F38BC09021}" sibTransId="{9CA827C7-8AAB-41B8-8EA0-4394D768C240}"/>
    <dgm:cxn modelId="{F47F0CD3-74A6-4E82-A099-65061B9D68B1}" srcId="{5BED0FC2-52C7-433C-8180-8FF751CC479E}" destId="{CD5DADC2-2D62-4EA6-B7C4-42F5915792B7}" srcOrd="4" destOrd="0" parTransId="{1BB70B9B-419B-4234-96BC-C14B2AA5AAE7}" sibTransId="{0EA34809-81B2-4252-B802-95C71DB14D8D}"/>
    <dgm:cxn modelId="{1B2BCDF7-56D6-40EC-AD1E-04BDBE2F7293}" type="presOf" srcId="{5BED0FC2-52C7-433C-8180-8FF751CC479E}" destId="{E452AFA9-615D-415A-AA35-E04E0C4D4F72}" srcOrd="0" destOrd="0" presId="urn:microsoft.com/office/officeart/2018/2/layout/IconLabelList"/>
    <dgm:cxn modelId="{ACD3C8A8-D1D3-4779-ABD2-371AE7E8676A}" type="presParOf" srcId="{E452AFA9-615D-415A-AA35-E04E0C4D4F72}" destId="{4E10046D-D40E-4720-8792-6AA1C880EA51}" srcOrd="0" destOrd="0" presId="urn:microsoft.com/office/officeart/2018/2/layout/IconLabelList"/>
    <dgm:cxn modelId="{F872E202-3EEC-43AC-8EAF-16D33EEB50DF}" type="presParOf" srcId="{4E10046D-D40E-4720-8792-6AA1C880EA51}" destId="{4F5F487B-6897-4EDC-9463-E36E036487B5}" srcOrd="0" destOrd="0" presId="urn:microsoft.com/office/officeart/2018/2/layout/IconLabelList"/>
    <dgm:cxn modelId="{9B6DFECC-BD66-46C3-8A95-8B7FFDF17491}" type="presParOf" srcId="{4E10046D-D40E-4720-8792-6AA1C880EA51}" destId="{EDEE4098-85F6-4FCF-869F-AE8565D77BC0}" srcOrd="1" destOrd="0" presId="urn:microsoft.com/office/officeart/2018/2/layout/IconLabelList"/>
    <dgm:cxn modelId="{DF5BE005-5A22-442C-8E17-91DF6659EDD1}" type="presParOf" srcId="{4E10046D-D40E-4720-8792-6AA1C880EA51}" destId="{32B3B3A4-2FA5-4016-AFFD-AB8569E8C332}" srcOrd="2" destOrd="0" presId="urn:microsoft.com/office/officeart/2018/2/layout/IconLabelList"/>
    <dgm:cxn modelId="{CFEA7045-C685-468F-B9D8-2D021E1F6D55}" type="presParOf" srcId="{E452AFA9-615D-415A-AA35-E04E0C4D4F72}" destId="{661A6B7C-5FDE-46A3-9109-5197D0BEF9AF}" srcOrd="1" destOrd="0" presId="urn:microsoft.com/office/officeart/2018/2/layout/IconLabelList"/>
    <dgm:cxn modelId="{74D35896-B9E0-482E-B71E-419B441A60B9}" type="presParOf" srcId="{E452AFA9-615D-415A-AA35-E04E0C4D4F72}" destId="{0D79FE9B-AABA-4DFE-8B1D-55B21F3C3B33}" srcOrd="2" destOrd="0" presId="urn:microsoft.com/office/officeart/2018/2/layout/IconLabelList"/>
    <dgm:cxn modelId="{9B2397C4-C3F6-4504-A456-80659A36A11B}" type="presParOf" srcId="{0D79FE9B-AABA-4DFE-8B1D-55B21F3C3B33}" destId="{F7FA7200-8331-4018-9DCB-7760BAA6668E}" srcOrd="0" destOrd="0" presId="urn:microsoft.com/office/officeart/2018/2/layout/IconLabelList"/>
    <dgm:cxn modelId="{B8487F28-D50D-4A10-BAFF-7B28FF325708}" type="presParOf" srcId="{0D79FE9B-AABA-4DFE-8B1D-55B21F3C3B33}" destId="{14DE5136-3ED9-44D1-B29C-6663592A67C1}" srcOrd="1" destOrd="0" presId="urn:microsoft.com/office/officeart/2018/2/layout/IconLabelList"/>
    <dgm:cxn modelId="{1C841325-131C-4467-9A59-DAF80E7E8EDB}" type="presParOf" srcId="{0D79FE9B-AABA-4DFE-8B1D-55B21F3C3B33}" destId="{06FFD329-D477-48F2-A487-16AC0C95003C}" srcOrd="2" destOrd="0" presId="urn:microsoft.com/office/officeart/2018/2/layout/IconLabelList"/>
    <dgm:cxn modelId="{66065C57-0E92-4DA4-A732-1DF1EEA68C77}" type="presParOf" srcId="{E452AFA9-615D-415A-AA35-E04E0C4D4F72}" destId="{CBE01A4A-BB43-43CF-9694-D67EC0FBA279}" srcOrd="3" destOrd="0" presId="urn:microsoft.com/office/officeart/2018/2/layout/IconLabelList"/>
    <dgm:cxn modelId="{D690544A-5189-404A-AA53-D9597C1A4E47}" type="presParOf" srcId="{E452AFA9-615D-415A-AA35-E04E0C4D4F72}" destId="{CB03A0C9-BD66-4593-9CEF-7FE852A54A09}" srcOrd="4" destOrd="0" presId="urn:microsoft.com/office/officeart/2018/2/layout/IconLabelList"/>
    <dgm:cxn modelId="{16BE33D6-B4F4-4B94-B9FF-BFB703E334DF}" type="presParOf" srcId="{CB03A0C9-BD66-4593-9CEF-7FE852A54A09}" destId="{6D5DE013-7949-4CC8-80A4-8EED8F3D8BE8}" srcOrd="0" destOrd="0" presId="urn:microsoft.com/office/officeart/2018/2/layout/IconLabelList"/>
    <dgm:cxn modelId="{EC1CBC3C-0ABD-496B-84F2-50938C437401}" type="presParOf" srcId="{CB03A0C9-BD66-4593-9CEF-7FE852A54A09}" destId="{BB378FC4-D24F-43D2-B499-90D3B91079B6}" srcOrd="1" destOrd="0" presId="urn:microsoft.com/office/officeart/2018/2/layout/IconLabelList"/>
    <dgm:cxn modelId="{1F019650-9D5A-4046-B29F-2E8AF4F26086}" type="presParOf" srcId="{CB03A0C9-BD66-4593-9CEF-7FE852A54A09}" destId="{8042DD89-288F-4261-BD8B-CB194157E868}" srcOrd="2" destOrd="0" presId="urn:microsoft.com/office/officeart/2018/2/layout/IconLabelList"/>
    <dgm:cxn modelId="{B35992BC-CE25-4FA5-9C8F-1AE57EDD5CA6}" type="presParOf" srcId="{E452AFA9-615D-415A-AA35-E04E0C4D4F72}" destId="{289B9B90-B55A-44A4-B41C-37311187970B}" srcOrd="5" destOrd="0" presId="urn:microsoft.com/office/officeart/2018/2/layout/IconLabelList"/>
    <dgm:cxn modelId="{CFD26906-62E9-487F-9175-64A54B07E58A}" type="presParOf" srcId="{E452AFA9-615D-415A-AA35-E04E0C4D4F72}" destId="{23585ABD-6CB6-4D7C-A3FA-F7D14533E3BD}" srcOrd="6" destOrd="0" presId="urn:microsoft.com/office/officeart/2018/2/layout/IconLabelList"/>
    <dgm:cxn modelId="{1E154D37-3D38-4328-B602-E190070355F6}" type="presParOf" srcId="{23585ABD-6CB6-4D7C-A3FA-F7D14533E3BD}" destId="{8615E266-27DE-41E0-B839-07142B58136D}" srcOrd="0" destOrd="0" presId="urn:microsoft.com/office/officeart/2018/2/layout/IconLabelList"/>
    <dgm:cxn modelId="{8A856559-A989-41A0-A523-5F8EF1255A7D}" type="presParOf" srcId="{23585ABD-6CB6-4D7C-A3FA-F7D14533E3BD}" destId="{ECF2F5FD-446D-46D6-B823-FFA2A4121F4E}" srcOrd="1" destOrd="0" presId="urn:microsoft.com/office/officeart/2018/2/layout/IconLabelList"/>
    <dgm:cxn modelId="{7B6DC2A3-87EB-43CE-A81F-2F03D4444B5B}" type="presParOf" srcId="{23585ABD-6CB6-4D7C-A3FA-F7D14533E3BD}" destId="{8CEA8A17-3880-4664-AB4A-41EC1C6A1F04}" srcOrd="2" destOrd="0" presId="urn:microsoft.com/office/officeart/2018/2/layout/IconLabelList"/>
    <dgm:cxn modelId="{0CD2121A-FC4F-4E9C-96A5-031AEF7FA158}" type="presParOf" srcId="{E452AFA9-615D-415A-AA35-E04E0C4D4F72}" destId="{12A3A708-4860-47AC-911C-EA84894CADF2}" srcOrd="7" destOrd="0" presId="urn:microsoft.com/office/officeart/2018/2/layout/IconLabelList"/>
    <dgm:cxn modelId="{4EF81601-9DF1-4742-87EF-66E0FF30FC80}" type="presParOf" srcId="{E452AFA9-615D-415A-AA35-E04E0C4D4F72}" destId="{8D0624A2-CE52-4557-800A-62AAA18D0ECD}" srcOrd="8" destOrd="0" presId="urn:microsoft.com/office/officeart/2018/2/layout/IconLabelList"/>
    <dgm:cxn modelId="{4145AFEF-A720-4949-80F2-7C4C088FC5D4}" type="presParOf" srcId="{8D0624A2-CE52-4557-800A-62AAA18D0ECD}" destId="{02EABE60-99CA-4578-97D3-1BAEC167608A}" srcOrd="0" destOrd="0" presId="urn:microsoft.com/office/officeart/2018/2/layout/IconLabelList"/>
    <dgm:cxn modelId="{D43C0C5E-A51F-4A3C-BAE9-2CF4EF8F09F4}" type="presParOf" srcId="{8D0624A2-CE52-4557-800A-62AAA18D0ECD}" destId="{F6ADA2D0-7850-43ED-B84B-64B3D7F37A0C}" srcOrd="1" destOrd="0" presId="urn:microsoft.com/office/officeart/2018/2/layout/IconLabelList"/>
    <dgm:cxn modelId="{95BA260A-F668-4332-9888-FFBCAB5D8925}" type="presParOf" srcId="{8D0624A2-CE52-4557-800A-62AAA18D0ECD}" destId="{6AEB2049-C1CE-4C27-8B05-C2B10C0AF9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8FF27-9C2B-4C77-B102-6D4575B119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970E06-7F03-45DD-B9B8-7B750CD8B1CE}">
      <dgm:prSet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Upload the document and route it for collaborative authoring – Update the document number.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E87CB0-B088-43E0-8BFC-68EDE6037590}" type="parTrans" cxnId="{1AFDEB59-71C7-48FF-B140-F94C3CC322A0}">
      <dgm:prSet/>
      <dgm:spPr/>
      <dgm:t>
        <a:bodyPr/>
        <a:lstStyle/>
        <a:p>
          <a:endParaRPr lang="en-US"/>
        </a:p>
      </dgm:t>
    </dgm:pt>
    <dgm:pt modelId="{36587798-A040-4F9F-9618-7CBE97269118}" type="sibTrans" cxnId="{1AFDEB59-71C7-48FF-B140-F94C3CC322A0}">
      <dgm:prSet/>
      <dgm:spPr/>
      <dgm:t>
        <a:bodyPr/>
        <a:lstStyle/>
        <a:p>
          <a:endParaRPr lang="en-US"/>
        </a:p>
      </dgm:t>
    </dgm:pt>
    <dgm:pt modelId="{C0BAEE73-BC86-4794-A916-6B5CDFBFD9C2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Route the document for Review – QA person must review the document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A454089-23EB-4070-B52C-70F32DE488EE}" type="parTrans" cxnId="{FAC3913F-8459-4250-981F-D295AA2EA991}">
      <dgm:prSet/>
      <dgm:spPr/>
      <dgm:t>
        <a:bodyPr/>
        <a:lstStyle/>
        <a:p>
          <a:endParaRPr lang="en-US"/>
        </a:p>
      </dgm:t>
    </dgm:pt>
    <dgm:pt modelId="{69BF39F2-F696-466B-AB8F-4DF231BFC854}" type="sibTrans" cxnId="{FAC3913F-8459-4250-981F-D295AA2EA991}">
      <dgm:prSet/>
      <dgm:spPr/>
      <dgm:t>
        <a:bodyPr/>
        <a:lstStyle/>
        <a:p>
          <a:endParaRPr lang="en-US"/>
        </a:p>
      </dgm:t>
    </dgm:pt>
    <dgm:pt modelId="{FB3FFC13-A08B-4AC7-B749-B851B407DB75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Ready for approval – DCU will push for approvals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1B8E503B-CE46-4975-9F47-28F9C09522B5}" type="parTrans" cxnId="{A6D833B9-663A-4F50-BE27-D2241CBCA3F0}">
      <dgm:prSet/>
      <dgm:spPr/>
      <dgm:t>
        <a:bodyPr/>
        <a:lstStyle/>
        <a:p>
          <a:endParaRPr lang="en-US"/>
        </a:p>
      </dgm:t>
    </dgm:pt>
    <dgm:pt modelId="{960FCAFC-1967-48E7-9439-50DADD538234}" type="sibTrans" cxnId="{A6D833B9-663A-4F50-BE27-D2241CBCA3F0}">
      <dgm:prSet/>
      <dgm:spPr/>
      <dgm:t>
        <a:bodyPr/>
        <a:lstStyle/>
        <a:p>
          <a:endParaRPr lang="en-US"/>
        </a:p>
      </dgm:t>
    </dgm:pt>
    <dgm:pt modelId="{A94676CF-0280-4BA3-9E40-D2B7B281B52B}">
      <dgm:prSet/>
      <dgm:spPr/>
      <dgm:t>
        <a:bodyPr/>
        <a:lstStyle/>
        <a:p>
          <a:r>
            <a:rPr lang="en-IN" b="1" dirty="0"/>
            <a:t>Approvals will be at DCC</a:t>
          </a:r>
          <a:endParaRPr lang="en-US" b="1" dirty="0"/>
        </a:p>
      </dgm:t>
    </dgm:pt>
    <dgm:pt modelId="{2AAA6123-EC70-4FB4-A15C-59BBEC950B5F}" type="parTrans" cxnId="{5D865205-2E8C-4708-BE29-ECDC2888BBF5}">
      <dgm:prSet/>
      <dgm:spPr/>
      <dgm:t>
        <a:bodyPr/>
        <a:lstStyle/>
        <a:p>
          <a:endParaRPr lang="en-US"/>
        </a:p>
      </dgm:t>
    </dgm:pt>
    <dgm:pt modelId="{CD90C4E7-48FA-4F49-94BF-29E82FC014BB}" type="sibTrans" cxnId="{5D865205-2E8C-4708-BE29-ECDC2888BBF5}">
      <dgm:prSet/>
      <dgm:spPr/>
      <dgm:t>
        <a:bodyPr/>
        <a:lstStyle/>
        <a:p>
          <a:endParaRPr lang="en-US"/>
        </a:p>
      </dgm:t>
    </dgm:pt>
    <dgm:pt modelId="{C77C29BD-1C24-4492-9465-545E428486C1}">
      <dgm:prSet/>
      <dgm:spPr/>
      <dgm:t>
        <a:bodyPr/>
        <a:lstStyle/>
        <a:p>
          <a:r>
            <a:rPr lang="en-IN" b="1" dirty="0"/>
            <a:t>Once DCC Approved Document also Approved</a:t>
          </a:r>
          <a:endParaRPr lang="en-US" b="1" dirty="0"/>
        </a:p>
      </dgm:t>
    </dgm:pt>
    <dgm:pt modelId="{AE449E1A-DF99-4B8E-B914-8B650AB79D25}" type="parTrans" cxnId="{BECC0851-F88E-4D05-BCA8-69F98692CF60}">
      <dgm:prSet/>
      <dgm:spPr/>
      <dgm:t>
        <a:bodyPr/>
        <a:lstStyle/>
        <a:p>
          <a:endParaRPr lang="en-US"/>
        </a:p>
      </dgm:t>
    </dgm:pt>
    <dgm:pt modelId="{646012C6-4EE0-4186-AFAA-DD6544B1B0CF}" type="sibTrans" cxnId="{BECC0851-F88E-4D05-BCA8-69F98692CF60}">
      <dgm:prSet/>
      <dgm:spPr/>
      <dgm:t>
        <a:bodyPr/>
        <a:lstStyle/>
        <a:p>
          <a:endParaRPr lang="en-US"/>
        </a:p>
      </dgm:t>
    </dgm:pt>
    <dgm:pt modelId="{4830FE76-F05C-40EC-8807-5306D181C52E}">
      <dgm:prSet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Issued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33E7DD29-57B9-4E8A-B5D9-3FBCFCE2BA5E}" type="parTrans" cxnId="{10EF2C5D-1005-4268-96D7-7BC4CA1273BB}">
      <dgm:prSet/>
      <dgm:spPr/>
      <dgm:t>
        <a:bodyPr/>
        <a:lstStyle/>
        <a:p>
          <a:endParaRPr lang="en-US"/>
        </a:p>
      </dgm:t>
    </dgm:pt>
    <dgm:pt modelId="{8B112459-35EC-486D-BA8F-B30EC636CF9B}" type="sibTrans" cxnId="{10EF2C5D-1005-4268-96D7-7BC4CA1273BB}">
      <dgm:prSet/>
      <dgm:spPr/>
      <dgm:t>
        <a:bodyPr/>
        <a:lstStyle/>
        <a:p>
          <a:endParaRPr lang="en-US"/>
        </a:p>
      </dgm:t>
    </dgm:pt>
    <dgm:pt modelId="{A2EA2BEF-DAFE-4E8F-BD85-DB253FCD162B}">
      <dgm:prSet/>
      <dgm:spPr/>
      <dgm:t>
        <a:bodyPr/>
        <a:lstStyle/>
        <a:p>
          <a:r>
            <a:rPr lang="en-IN" b="1" dirty="0"/>
            <a:t>Effective</a:t>
          </a:r>
          <a:endParaRPr lang="en-US" b="1" dirty="0"/>
        </a:p>
      </dgm:t>
    </dgm:pt>
    <dgm:pt modelId="{DE206A2F-B4ED-46D7-8DA9-93218854F172}" type="parTrans" cxnId="{F0C1BE03-E50A-4D66-9C26-E815EF681187}">
      <dgm:prSet/>
      <dgm:spPr/>
      <dgm:t>
        <a:bodyPr/>
        <a:lstStyle/>
        <a:p>
          <a:endParaRPr lang="en-US"/>
        </a:p>
      </dgm:t>
    </dgm:pt>
    <dgm:pt modelId="{687CF0D7-5AED-47C6-A3A7-8BB2BC1413D8}" type="sibTrans" cxnId="{F0C1BE03-E50A-4D66-9C26-E815EF681187}">
      <dgm:prSet/>
      <dgm:spPr/>
      <dgm:t>
        <a:bodyPr/>
        <a:lstStyle/>
        <a:p>
          <a:endParaRPr lang="en-US"/>
        </a:p>
      </dgm:t>
    </dgm:pt>
    <dgm:pt modelId="{1409D5F6-4DBF-4D13-9A05-DAC34DFA1167}" type="pres">
      <dgm:prSet presAssocID="{1B38FF27-9C2B-4C77-B102-6D4575B119C7}" presName="Name0" presStyleCnt="0">
        <dgm:presLayoutVars>
          <dgm:dir/>
          <dgm:resizeHandles val="exact"/>
        </dgm:presLayoutVars>
      </dgm:prSet>
      <dgm:spPr/>
    </dgm:pt>
    <dgm:pt modelId="{65C2EF6D-43FF-4066-A113-BCBAE7311B8F}" type="pres">
      <dgm:prSet presAssocID="{D1970E06-7F03-45DD-B9B8-7B750CD8B1CE}" presName="node" presStyleLbl="node1" presStyleIdx="0" presStyleCnt="7" custScaleY="174943">
        <dgm:presLayoutVars>
          <dgm:bulletEnabled val="1"/>
        </dgm:presLayoutVars>
      </dgm:prSet>
      <dgm:spPr/>
    </dgm:pt>
    <dgm:pt modelId="{3CA313E4-A220-4BE1-87C3-45A54348AD13}" type="pres">
      <dgm:prSet presAssocID="{36587798-A040-4F9F-9618-7CBE97269118}" presName="sibTrans" presStyleLbl="sibTrans1D1" presStyleIdx="0" presStyleCnt="6"/>
      <dgm:spPr/>
    </dgm:pt>
    <dgm:pt modelId="{39028097-A7B5-492B-9EBD-A7F0B6DF3DAB}" type="pres">
      <dgm:prSet presAssocID="{36587798-A040-4F9F-9618-7CBE97269118}" presName="connectorText" presStyleLbl="sibTrans1D1" presStyleIdx="0" presStyleCnt="6"/>
      <dgm:spPr/>
    </dgm:pt>
    <dgm:pt modelId="{7B80CB27-7BE3-4930-8B72-D515787B3E5A}" type="pres">
      <dgm:prSet presAssocID="{C0BAEE73-BC86-4794-A916-6B5CDFBFD9C2}" presName="node" presStyleLbl="node1" presStyleIdx="1" presStyleCnt="7" custScaleY="130922">
        <dgm:presLayoutVars>
          <dgm:bulletEnabled val="1"/>
        </dgm:presLayoutVars>
      </dgm:prSet>
      <dgm:spPr/>
    </dgm:pt>
    <dgm:pt modelId="{C688694C-922D-435E-AB6C-D1C0775402FD}" type="pres">
      <dgm:prSet presAssocID="{69BF39F2-F696-466B-AB8F-4DF231BFC854}" presName="sibTrans" presStyleLbl="sibTrans1D1" presStyleIdx="1" presStyleCnt="6"/>
      <dgm:spPr/>
    </dgm:pt>
    <dgm:pt modelId="{CDE3250F-4341-4A3C-8A4A-8C6CC8EB4102}" type="pres">
      <dgm:prSet presAssocID="{69BF39F2-F696-466B-AB8F-4DF231BFC854}" presName="connectorText" presStyleLbl="sibTrans1D1" presStyleIdx="1" presStyleCnt="6"/>
      <dgm:spPr/>
    </dgm:pt>
    <dgm:pt modelId="{52B3D270-6905-419F-9B6B-E0FFC7146B8E}" type="pres">
      <dgm:prSet presAssocID="{FB3FFC13-A08B-4AC7-B749-B851B407DB75}" presName="node" presStyleLbl="node1" presStyleIdx="2" presStyleCnt="7">
        <dgm:presLayoutVars>
          <dgm:bulletEnabled val="1"/>
        </dgm:presLayoutVars>
      </dgm:prSet>
      <dgm:spPr/>
    </dgm:pt>
    <dgm:pt modelId="{50A4A24C-3AD8-4F4C-954E-840AFD8D7FB6}" type="pres">
      <dgm:prSet presAssocID="{960FCAFC-1967-48E7-9439-50DADD538234}" presName="sibTrans" presStyleLbl="sibTrans1D1" presStyleIdx="2" presStyleCnt="6"/>
      <dgm:spPr/>
    </dgm:pt>
    <dgm:pt modelId="{04E8CE1D-8F28-483F-815C-4583E45233D4}" type="pres">
      <dgm:prSet presAssocID="{960FCAFC-1967-48E7-9439-50DADD538234}" presName="connectorText" presStyleLbl="sibTrans1D1" presStyleIdx="2" presStyleCnt="6"/>
      <dgm:spPr/>
    </dgm:pt>
    <dgm:pt modelId="{642E4334-0F24-4697-BD10-5401D3F2BC86}" type="pres">
      <dgm:prSet presAssocID="{A94676CF-0280-4BA3-9E40-D2B7B281B52B}" presName="node" presStyleLbl="node1" presStyleIdx="3" presStyleCnt="7">
        <dgm:presLayoutVars>
          <dgm:bulletEnabled val="1"/>
        </dgm:presLayoutVars>
      </dgm:prSet>
      <dgm:spPr/>
    </dgm:pt>
    <dgm:pt modelId="{C4EFA2BD-9585-4B8B-B9CB-CCEE59CD94E0}" type="pres">
      <dgm:prSet presAssocID="{CD90C4E7-48FA-4F49-94BF-29E82FC014BB}" presName="sibTrans" presStyleLbl="sibTrans1D1" presStyleIdx="3" presStyleCnt="6"/>
      <dgm:spPr/>
    </dgm:pt>
    <dgm:pt modelId="{1EF05BA8-866B-439F-8627-36F2479D8CC9}" type="pres">
      <dgm:prSet presAssocID="{CD90C4E7-48FA-4F49-94BF-29E82FC014BB}" presName="connectorText" presStyleLbl="sibTrans1D1" presStyleIdx="3" presStyleCnt="6"/>
      <dgm:spPr/>
    </dgm:pt>
    <dgm:pt modelId="{A41FF1D2-B3A8-4095-BECE-981330FB19D7}" type="pres">
      <dgm:prSet presAssocID="{C77C29BD-1C24-4492-9465-545E428486C1}" presName="node" presStyleLbl="node1" presStyleIdx="4" presStyleCnt="7">
        <dgm:presLayoutVars>
          <dgm:bulletEnabled val="1"/>
        </dgm:presLayoutVars>
      </dgm:prSet>
      <dgm:spPr/>
    </dgm:pt>
    <dgm:pt modelId="{E2FB497C-98B8-4ACE-A7C0-095DFB371A21}" type="pres">
      <dgm:prSet presAssocID="{646012C6-4EE0-4186-AFAA-DD6544B1B0CF}" presName="sibTrans" presStyleLbl="sibTrans1D1" presStyleIdx="4" presStyleCnt="6"/>
      <dgm:spPr/>
    </dgm:pt>
    <dgm:pt modelId="{954CAFEF-6785-4122-9115-F6265209F981}" type="pres">
      <dgm:prSet presAssocID="{646012C6-4EE0-4186-AFAA-DD6544B1B0CF}" presName="connectorText" presStyleLbl="sibTrans1D1" presStyleIdx="4" presStyleCnt="6"/>
      <dgm:spPr/>
    </dgm:pt>
    <dgm:pt modelId="{4F476C68-D17D-41C8-809B-5A25D94405CF}" type="pres">
      <dgm:prSet presAssocID="{4830FE76-F05C-40EC-8807-5306D181C52E}" presName="node" presStyleLbl="node1" presStyleIdx="5" presStyleCnt="7">
        <dgm:presLayoutVars>
          <dgm:bulletEnabled val="1"/>
        </dgm:presLayoutVars>
      </dgm:prSet>
      <dgm:spPr/>
    </dgm:pt>
    <dgm:pt modelId="{258C5246-A967-4E46-B91F-1886690B1CCA}" type="pres">
      <dgm:prSet presAssocID="{8B112459-35EC-486D-BA8F-B30EC636CF9B}" presName="sibTrans" presStyleLbl="sibTrans1D1" presStyleIdx="5" presStyleCnt="6"/>
      <dgm:spPr/>
    </dgm:pt>
    <dgm:pt modelId="{5CB3C3B3-18A2-4C09-921A-6767435F22FB}" type="pres">
      <dgm:prSet presAssocID="{8B112459-35EC-486D-BA8F-B30EC636CF9B}" presName="connectorText" presStyleLbl="sibTrans1D1" presStyleIdx="5" presStyleCnt="6"/>
      <dgm:spPr/>
    </dgm:pt>
    <dgm:pt modelId="{218736D1-F649-424D-A8BB-4E73D0915F7F}" type="pres">
      <dgm:prSet presAssocID="{A2EA2BEF-DAFE-4E8F-BD85-DB253FCD162B}" presName="node" presStyleLbl="node1" presStyleIdx="6" presStyleCnt="7">
        <dgm:presLayoutVars>
          <dgm:bulletEnabled val="1"/>
        </dgm:presLayoutVars>
      </dgm:prSet>
      <dgm:spPr/>
    </dgm:pt>
  </dgm:ptLst>
  <dgm:cxnLst>
    <dgm:cxn modelId="{F0C1BE03-E50A-4D66-9C26-E815EF681187}" srcId="{1B38FF27-9C2B-4C77-B102-6D4575B119C7}" destId="{A2EA2BEF-DAFE-4E8F-BD85-DB253FCD162B}" srcOrd="6" destOrd="0" parTransId="{DE206A2F-B4ED-46D7-8DA9-93218854F172}" sibTransId="{687CF0D7-5AED-47C6-A3A7-8BB2BC1413D8}"/>
    <dgm:cxn modelId="{5D865205-2E8C-4708-BE29-ECDC2888BBF5}" srcId="{1B38FF27-9C2B-4C77-B102-6D4575B119C7}" destId="{A94676CF-0280-4BA3-9E40-D2B7B281B52B}" srcOrd="3" destOrd="0" parTransId="{2AAA6123-EC70-4FB4-A15C-59BBEC950B5F}" sibTransId="{CD90C4E7-48FA-4F49-94BF-29E82FC014BB}"/>
    <dgm:cxn modelId="{98F40A25-7DF9-4EBE-BBA4-A2C0F6CFEF34}" type="presOf" srcId="{960FCAFC-1967-48E7-9439-50DADD538234}" destId="{04E8CE1D-8F28-483F-815C-4583E45233D4}" srcOrd="1" destOrd="0" presId="urn:microsoft.com/office/officeart/2016/7/layout/RepeatingBendingProcessNew"/>
    <dgm:cxn modelId="{2E82B33A-7C17-4D94-8BD7-D1A95DF9D09E}" type="presOf" srcId="{D1970E06-7F03-45DD-B9B8-7B750CD8B1CE}" destId="{65C2EF6D-43FF-4066-A113-BCBAE7311B8F}" srcOrd="0" destOrd="0" presId="urn:microsoft.com/office/officeart/2016/7/layout/RepeatingBendingProcessNew"/>
    <dgm:cxn modelId="{FAC3913F-8459-4250-981F-D295AA2EA991}" srcId="{1B38FF27-9C2B-4C77-B102-6D4575B119C7}" destId="{C0BAEE73-BC86-4794-A916-6B5CDFBFD9C2}" srcOrd="1" destOrd="0" parTransId="{9A454089-23EB-4070-B52C-70F32DE488EE}" sibTransId="{69BF39F2-F696-466B-AB8F-4DF231BFC854}"/>
    <dgm:cxn modelId="{10EF2C5D-1005-4268-96D7-7BC4CA1273BB}" srcId="{1B38FF27-9C2B-4C77-B102-6D4575B119C7}" destId="{4830FE76-F05C-40EC-8807-5306D181C52E}" srcOrd="5" destOrd="0" parTransId="{33E7DD29-57B9-4E8A-B5D9-3FBCFCE2BA5E}" sibTransId="{8B112459-35EC-486D-BA8F-B30EC636CF9B}"/>
    <dgm:cxn modelId="{5289FD5D-B654-41A9-B2A5-5F4DB752BECC}" type="presOf" srcId="{FB3FFC13-A08B-4AC7-B749-B851B407DB75}" destId="{52B3D270-6905-419F-9B6B-E0FFC7146B8E}" srcOrd="0" destOrd="0" presId="urn:microsoft.com/office/officeart/2016/7/layout/RepeatingBendingProcessNew"/>
    <dgm:cxn modelId="{DD472E61-AD98-4604-9847-CAD814E3BE5F}" type="presOf" srcId="{36587798-A040-4F9F-9618-7CBE97269118}" destId="{3CA313E4-A220-4BE1-87C3-45A54348AD13}" srcOrd="0" destOrd="0" presId="urn:microsoft.com/office/officeart/2016/7/layout/RepeatingBendingProcessNew"/>
    <dgm:cxn modelId="{BECC0851-F88E-4D05-BCA8-69F98692CF60}" srcId="{1B38FF27-9C2B-4C77-B102-6D4575B119C7}" destId="{C77C29BD-1C24-4492-9465-545E428486C1}" srcOrd="4" destOrd="0" parTransId="{AE449E1A-DF99-4B8E-B914-8B650AB79D25}" sibTransId="{646012C6-4EE0-4186-AFAA-DD6544B1B0CF}"/>
    <dgm:cxn modelId="{60BE8373-069F-436B-8706-CFEE106409B5}" type="presOf" srcId="{1B38FF27-9C2B-4C77-B102-6D4575B119C7}" destId="{1409D5F6-4DBF-4D13-9A05-DAC34DFA1167}" srcOrd="0" destOrd="0" presId="urn:microsoft.com/office/officeart/2016/7/layout/RepeatingBendingProcessNew"/>
    <dgm:cxn modelId="{F1F83356-1E5D-4F80-9772-7123B5605666}" type="presOf" srcId="{C0BAEE73-BC86-4794-A916-6B5CDFBFD9C2}" destId="{7B80CB27-7BE3-4930-8B72-D515787B3E5A}" srcOrd="0" destOrd="0" presId="urn:microsoft.com/office/officeart/2016/7/layout/RepeatingBendingProcessNew"/>
    <dgm:cxn modelId="{1AFDEB59-71C7-48FF-B140-F94C3CC322A0}" srcId="{1B38FF27-9C2B-4C77-B102-6D4575B119C7}" destId="{D1970E06-7F03-45DD-B9B8-7B750CD8B1CE}" srcOrd="0" destOrd="0" parTransId="{81E87CB0-B088-43E0-8BFC-68EDE6037590}" sibTransId="{36587798-A040-4F9F-9618-7CBE97269118}"/>
    <dgm:cxn modelId="{AF7BCF9D-C65C-4874-8CF1-25B187D0AB7F}" type="presOf" srcId="{CD90C4E7-48FA-4F49-94BF-29E82FC014BB}" destId="{C4EFA2BD-9585-4B8B-B9CB-CCEE59CD94E0}" srcOrd="0" destOrd="0" presId="urn:microsoft.com/office/officeart/2016/7/layout/RepeatingBendingProcessNew"/>
    <dgm:cxn modelId="{294641A2-49FF-4BBE-B052-BBEB2DA4E170}" type="presOf" srcId="{A94676CF-0280-4BA3-9E40-D2B7B281B52B}" destId="{642E4334-0F24-4697-BD10-5401D3F2BC86}" srcOrd="0" destOrd="0" presId="urn:microsoft.com/office/officeart/2016/7/layout/RepeatingBendingProcessNew"/>
    <dgm:cxn modelId="{6CD61EA3-5302-46B0-A241-7CA0F77A05CA}" type="presOf" srcId="{36587798-A040-4F9F-9618-7CBE97269118}" destId="{39028097-A7B5-492B-9EBD-A7F0B6DF3DAB}" srcOrd="1" destOrd="0" presId="urn:microsoft.com/office/officeart/2016/7/layout/RepeatingBendingProcessNew"/>
    <dgm:cxn modelId="{7A00D2A3-01F2-4208-8A57-D3C5A098C607}" type="presOf" srcId="{69BF39F2-F696-466B-AB8F-4DF231BFC854}" destId="{C688694C-922D-435E-AB6C-D1C0775402FD}" srcOrd="0" destOrd="0" presId="urn:microsoft.com/office/officeart/2016/7/layout/RepeatingBendingProcessNew"/>
    <dgm:cxn modelId="{0124FCB3-3EA0-477B-8C94-D3333DCD8BEF}" type="presOf" srcId="{4830FE76-F05C-40EC-8807-5306D181C52E}" destId="{4F476C68-D17D-41C8-809B-5A25D94405CF}" srcOrd="0" destOrd="0" presId="urn:microsoft.com/office/officeart/2016/7/layout/RepeatingBendingProcessNew"/>
    <dgm:cxn modelId="{A6D833B9-663A-4F50-BE27-D2241CBCA3F0}" srcId="{1B38FF27-9C2B-4C77-B102-6D4575B119C7}" destId="{FB3FFC13-A08B-4AC7-B749-B851B407DB75}" srcOrd="2" destOrd="0" parTransId="{1B8E503B-CE46-4975-9F47-28F9C09522B5}" sibTransId="{960FCAFC-1967-48E7-9439-50DADD538234}"/>
    <dgm:cxn modelId="{77E548C2-532E-4CB9-9B26-15C9036AED8B}" type="presOf" srcId="{8B112459-35EC-486D-BA8F-B30EC636CF9B}" destId="{5CB3C3B3-18A2-4C09-921A-6767435F22FB}" srcOrd="1" destOrd="0" presId="urn:microsoft.com/office/officeart/2016/7/layout/RepeatingBendingProcessNew"/>
    <dgm:cxn modelId="{5E43F5C7-78F7-4D64-B0D5-C35D9F9A8787}" type="presOf" srcId="{A2EA2BEF-DAFE-4E8F-BD85-DB253FCD162B}" destId="{218736D1-F649-424D-A8BB-4E73D0915F7F}" srcOrd="0" destOrd="0" presId="urn:microsoft.com/office/officeart/2016/7/layout/RepeatingBendingProcessNew"/>
    <dgm:cxn modelId="{66BC78CC-A8DF-4333-9103-96423F1DB598}" type="presOf" srcId="{69BF39F2-F696-466B-AB8F-4DF231BFC854}" destId="{CDE3250F-4341-4A3C-8A4A-8C6CC8EB4102}" srcOrd="1" destOrd="0" presId="urn:microsoft.com/office/officeart/2016/7/layout/RepeatingBendingProcessNew"/>
    <dgm:cxn modelId="{8BC264DB-4D74-4979-952D-41A2565894AD}" type="presOf" srcId="{646012C6-4EE0-4186-AFAA-DD6544B1B0CF}" destId="{E2FB497C-98B8-4ACE-A7C0-095DFB371A21}" srcOrd="0" destOrd="0" presId="urn:microsoft.com/office/officeart/2016/7/layout/RepeatingBendingProcessNew"/>
    <dgm:cxn modelId="{38CEB3DC-8F2A-4116-9DF7-131EBB428D39}" type="presOf" srcId="{646012C6-4EE0-4186-AFAA-DD6544B1B0CF}" destId="{954CAFEF-6785-4122-9115-F6265209F981}" srcOrd="1" destOrd="0" presId="urn:microsoft.com/office/officeart/2016/7/layout/RepeatingBendingProcessNew"/>
    <dgm:cxn modelId="{182BF4E8-E0E8-46A2-942E-33E9A8AC303F}" type="presOf" srcId="{C77C29BD-1C24-4492-9465-545E428486C1}" destId="{A41FF1D2-B3A8-4095-BECE-981330FB19D7}" srcOrd="0" destOrd="0" presId="urn:microsoft.com/office/officeart/2016/7/layout/RepeatingBendingProcessNew"/>
    <dgm:cxn modelId="{5EACB7ED-2F4C-408F-98E2-8D00F98250FD}" type="presOf" srcId="{8B112459-35EC-486D-BA8F-B30EC636CF9B}" destId="{258C5246-A967-4E46-B91F-1886690B1CCA}" srcOrd="0" destOrd="0" presId="urn:microsoft.com/office/officeart/2016/7/layout/RepeatingBendingProcessNew"/>
    <dgm:cxn modelId="{FCBF01F5-67C9-4204-A44A-0CC53E4D4BF5}" type="presOf" srcId="{960FCAFC-1967-48E7-9439-50DADD538234}" destId="{50A4A24C-3AD8-4F4C-954E-840AFD8D7FB6}" srcOrd="0" destOrd="0" presId="urn:microsoft.com/office/officeart/2016/7/layout/RepeatingBendingProcessNew"/>
    <dgm:cxn modelId="{355517FB-2D25-453C-8586-9687A82E2AA0}" type="presOf" srcId="{CD90C4E7-48FA-4F49-94BF-29E82FC014BB}" destId="{1EF05BA8-866B-439F-8627-36F2479D8CC9}" srcOrd="1" destOrd="0" presId="urn:microsoft.com/office/officeart/2016/7/layout/RepeatingBendingProcessNew"/>
    <dgm:cxn modelId="{E1C7487A-4FEE-40D3-AEDC-D6D4DFAFD9BC}" type="presParOf" srcId="{1409D5F6-4DBF-4D13-9A05-DAC34DFA1167}" destId="{65C2EF6D-43FF-4066-A113-BCBAE7311B8F}" srcOrd="0" destOrd="0" presId="urn:microsoft.com/office/officeart/2016/7/layout/RepeatingBendingProcessNew"/>
    <dgm:cxn modelId="{37590C73-D1F6-4DB0-B5D4-531907D78BE1}" type="presParOf" srcId="{1409D5F6-4DBF-4D13-9A05-DAC34DFA1167}" destId="{3CA313E4-A220-4BE1-87C3-45A54348AD13}" srcOrd="1" destOrd="0" presId="urn:microsoft.com/office/officeart/2016/7/layout/RepeatingBendingProcessNew"/>
    <dgm:cxn modelId="{E13E6401-FAF4-4C42-ABAB-5997953B2DA3}" type="presParOf" srcId="{3CA313E4-A220-4BE1-87C3-45A54348AD13}" destId="{39028097-A7B5-492B-9EBD-A7F0B6DF3DAB}" srcOrd="0" destOrd="0" presId="urn:microsoft.com/office/officeart/2016/7/layout/RepeatingBendingProcessNew"/>
    <dgm:cxn modelId="{BB5E0386-78F2-417A-B06E-6077987AD43C}" type="presParOf" srcId="{1409D5F6-4DBF-4D13-9A05-DAC34DFA1167}" destId="{7B80CB27-7BE3-4930-8B72-D515787B3E5A}" srcOrd="2" destOrd="0" presId="urn:microsoft.com/office/officeart/2016/7/layout/RepeatingBendingProcessNew"/>
    <dgm:cxn modelId="{631FD057-8366-4BD9-AF74-165115D42750}" type="presParOf" srcId="{1409D5F6-4DBF-4D13-9A05-DAC34DFA1167}" destId="{C688694C-922D-435E-AB6C-D1C0775402FD}" srcOrd="3" destOrd="0" presId="urn:microsoft.com/office/officeart/2016/7/layout/RepeatingBendingProcessNew"/>
    <dgm:cxn modelId="{FA71403D-EE96-4483-AC7B-DFF179BE3D98}" type="presParOf" srcId="{C688694C-922D-435E-AB6C-D1C0775402FD}" destId="{CDE3250F-4341-4A3C-8A4A-8C6CC8EB4102}" srcOrd="0" destOrd="0" presId="urn:microsoft.com/office/officeart/2016/7/layout/RepeatingBendingProcessNew"/>
    <dgm:cxn modelId="{2A952632-8649-495A-90F5-349DB188A6C9}" type="presParOf" srcId="{1409D5F6-4DBF-4D13-9A05-DAC34DFA1167}" destId="{52B3D270-6905-419F-9B6B-E0FFC7146B8E}" srcOrd="4" destOrd="0" presId="urn:microsoft.com/office/officeart/2016/7/layout/RepeatingBendingProcessNew"/>
    <dgm:cxn modelId="{1DCB6BFF-3E21-4E9E-BBB9-EF0C78F6D0BC}" type="presParOf" srcId="{1409D5F6-4DBF-4D13-9A05-DAC34DFA1167}" destId="{50A4A24C-3AD8-4F4C-954E-840AFD8D7FB6}" srcOrd="5" destOrd="0" presId="urn:microsoft.com/office/officeart/2016/7/layout/RepeatingBendingProcessNew"/>
    <dgm:cxn modelId="{8FEAD83A-C310-4DD1-B608-916AA3A9EE79}" type="presParOf" srcId="{50A4A24C-3AD8-4F4C-954E-840AFD8D7FB6}" destId="{04E8CE1D-8F28-483F-815C-4583E45233D4}" srcOrd="0" destOrd="0" presId="urn:microsoft.com/office/officeart/2016/7/layout/RepeatingBendingProcessNew"/>
    <dgm:cxn modelId="{27173707-6B35-437F-AA06-DBC8EE19EA52}" type="presParOf" srcId="{1409D5F6-4DBF-4D13-9A05-DAC34DFA1167}" destId="{642E4334-0F24-4697-BD10-5401D3F2BC86}" srcOrd="6" destOrd="0" presId="urn:microsoft.com/office/officeart/2016/7/layout/RepeatingBendingProcessNew"/>
    <dgm:cxn modelId="{79A6E046-7CAB-41B6-BABE-DF58E70F119F}" type="presParOf" srcId="{1409D5F6-4DBF-4D13-9A05-DAC34DFA1167}" destId="{C4EFA2BD-9585-4B8B-B9CB-CCEE59CD94E0}" srcOrd="7" destOrd="0" presId="urn:microsoft.com/office/officeart/2016/7/layout/RepeatingBendingProcessNew"/>
    <dgm:cxn modelId="{C5441C26-B1CA-4A7A-AD34-2E0004765345}" type="presParOf" srcId="{C4EFA2BD-9585-4B8B-B9CB-CCEE59CD94E0}" destId="{1EF05BA8-866B-439F-8627-36F2479D8CC9}" srcOrd="0" destOrd="0" presId="urn:microsoft.com/office/officeart/2016/7/layout/RepeatingBendingProcessNew"/>
    <dgm:cxn modelId="{86EBB2D5-7EF9-4842-81DA-0A33F1531CA5}" type="presParOf" srcId="{1409D5F6-4DBF-4D13-9A05-DAC34DFA1167}" destId="{A41FF1D2-B3A8-4095-BECE-981330FB19D7}" srcOrd="8" destOrd="0" presId="urn:microsoft.com/office/officeart/2016/7/layout/RepeatingBendingProcessNew"/>
    <dgm:cxn modelId="{54ECB34E-BFE7-434D-B9A8-812B2382EA19}" type="presParOf" srcId="{1409D5F6-4DBF-4D13-9A05-DAC34DFA1167}" destId="{E2FB497C-98B8-4ACE-A7C0-095DFB371A21}" srcOrd="9" destOrd="0" presId="urn:microsoft.com/office/officeart/2016/7/layout/RepeatingBendingProcessNew"/>
    <dgm:cxn modelId="{89DCE2B5-83FD-4593-BBA9-8C3025554017}" type="presParOf" srcId="{E2FB497C-98B8-4ACE-A7C0-095DFB371A21}" destId="{954CAFEF-6785-4122-9115-F6265209F981}" srcOrd="0" destOrd="0" presId="urn:microsoft.com/office/officeart/2016/7/layout/RepeatingBendingProcessNew"/>
    <dgm:cxn modelId="{6FD46028-C955-4083-B45B-3094E582BAA5}" type="presParOf" srcId="{1409D5F6-4DBF-4D13-9A05-DAC34DFA1167}" destId="{4F476C68-D17D-41C8-809B-5A25D94405CF}" srcOrd="10" destOrd="0" presId="urn:microsoft.com/office/officeart/2016/7/layout/RepeatingBendingProcessNew"/>
    <dgm:cxn modelId="{90CD7565-D58D-4276-A505-2B6FE12F76CF}" type="presParOf" srcId="{1409D5F6-4DBF-4D13-9A05-DAC34DFA1167}" destId="{258C5246-A967-4E46-B91F-1886690B1CCA}" srcOrd="11" destOrd="0" presId="urn:microsoft.com/office/officeart/2016/7/layout/RepeatingBendingProcessNew"/>
    <dgm:cxn modelId="{7E534A46-EDC9-4972-BCCF-38F1C50F93CA}" type="presParOf" srcId="{258C5246-A967-4E46-B91F-1886690B1CCA}" destId="{5CB3C3B3-18A2-4C09-921A-6767435F22FB}" srcOrd="0" destOrd="0" presId="urn:microsoft.com/office/officeart/2016/7/layout/RepeatingBendingProcessNew"/>
    <dgm:cxn modelId="{A792274C-FFEF-4B04-A250-9B5D9242FDE3}" type="presParOf" srcId="{1409D5F6-4DBF-4D13-9A05-DAC34DFA1167}" destId="{218736D1-F649-424D-A8BB-4E73D0915F7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187C1-7E0C-46D8-A685-7F42DC62DFEC}">
      <dsp:nvSpPr>
        <dsp:cNvPr id="0" name=""/>
        <dsp:cNvSpPr/>
      </dsp:nvSpPr>
      <dsp:spPr>
        <a:xfrm>
          <a:off x="0" y="2118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421AB-2F58-47BC-B060-6092DCF8E0B6}">
      <dsp:nvSpPr>
        <dsp:cNvPr id="0" name=""/>
        <dsp:cNvSpPr/>
      </dsp:nvSpPr>
      <dsp:spPr>
        <a:xfrm>
          <a:off x="0" y="2118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Annual Product Review (RPT)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18"/>
        <a:ext cx="9882092" cy="361173"/>
      </dsp:txXfrm>
    </dsp:sp>
    <dsp:sp modelId="{EBAED253-447E-4E00-99A6-AFFED108D87A}">
      <dsp:nvSpPr>
        <dsp:cNvPr id="0" name=""/>
        <dsp:cNvSpPr/>
      </dsp:nvSpPr>
      <dsp:spPr>
        <a:xfrm>
          <a:off x="0" y="363291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33687-8C15-4F9C-A3B1-5B91150D5DAA}">
      <dsp:nvSpPr>
        <dsp:cNvPr id="0" name=""/>
        <dsp:cNvSpPr/>
      </dsp:nvSpPr>
      <dsp:spPr>
        <a:xfrm>
          <a:off x="0" y="363291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Document Review (DOCREV)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63291"/>
        <a:ext cx="9882092" cy="361173"/>
      </dsp:txXfrm>
    </dsp:sp>
    <dsp:sp modelId="{D85C32E5-61A0-4522-AD14-3D3EF646FC74}">
      <dsp:nvSpPr>
        <dsp:cNvPr id="0" name=""/>
        <dsp:cNvSpPr/>
      </dsp:nvSpPr>
      <dsp:spPr>
        <a:xfrm>
          <a:off x="0" y="724465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4613-6D23-4A96-AFAC-D61A03527F6A}">
      <dsp:nvSpPr>
        <dsp:cNvPr id="0" name=""/>
        <dsp:cNvSpPr/>
      </dsp:nvSpPr>
      <dsp:spPr>
        <a:xfrm>
          <a:off x="0" y="724465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Facility Maps (MAP)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724465"/>
        <a:ext cx="9882092" cy="361173"/>
      </dsp:txXfrm>
    </dsp:sp>
    <dsp:sp modelId="{ED05BA93-BD32-430B-876F-09740CAB1A45}">
      <dsp:nvSpPr>
        <dsp:cNvPr id="0" name=""/>
        <dsp:cNvSpPr/>
      </dsp:nvSpPr>
      <dsp:spPr>
        <a:xfrm>
          <a:off x="0" y="1085639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6CC33-4D3F-4810-8515-2241D826613E}">
      <dsp:nvSpPr>
        <dsp:cNvPr id="0" name=""/>
        <dsp:cNvSpPr/>
      </dsp:nvSpPr>
      <dsp:spPr>
        <a:xfrm>
          <a:off x="0" y="1085639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Fillable Forms (FRM)</a:t>
          </a:r>
          <a:endParaRPr lang="en-US" sz="1600" kern="1200" dirty="0"/>
        </a:p>
      </dsp:txBody>
      <dsp:txXfrm>
        <a:off x="0" y="1085639"/>
        <a:ext cx="9882092" cy="361173"/>
      </dsp:txXfrm>
    </dsp:sp>
    <dsp:sp modelId="{ABBE0969-B2B8-4F12-8FF4-306934A94CCA}">
      <dsp:nvSpPr>
        <dsp:cNvPr id="0" name=""/>
        <dsp:cNvSpPr/>
      </dsp:nvSpPr>
      <dsp:spPr>
        <a:xfrm>
          <a:off x="0" y="1446812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7A4E-1122-450A-8179-A978902F5C2E}">
      <dsp:nvSpPr>
        <dsp:cNvPr id="0" name=""/>
        <dsp:cNvSpPr/>
      </dsp:nvSpPr>
      <dsp:spPr>
        <a:xfrm>
          <a:off x="0" y="1446812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Protocols (PROT)</a:t>
          </a:r>
          <a:endParaRPr lang="en-US" sz="1600" kern="1200" dirty="0"/>
        </a:p>
      </dsp:txBody>
      <dsp:txXfrm>
        <a:off x="0" y="1446812"/>
        <a:ext cx="9882092" cy="361173"/>
      </dsp:txXfrm>
    </dsp:sp>
    <dsp:sp modelId="{DE9E9580-701C-407B-9688-FD999B7105AE}">
      <dsp:nvSpPr>
        <dsp:cNvPr id="0" name=""/>
        <dsp:cNvSpPr/>
      </dsp:nvSpPr>
      <dsp:spPr>
        <a:xfrm>
          <a:off x="0" y="1807986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6A7BF-CA02-42BD-8CCF-34919831F14D}">
      <dsp:nvSpPr>
        <dsp:cNvPr id="0" name=""/>
        <dsp:cNvSpPr/>
      </dsp:nvSpPr>
      <dsp:spPr>
        <a:xfrm>
          <a:off x="0" y="1807986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Master Training Plan (PLN)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807986"/>
        <a:ext cx="9882092" cy="361173"/>
      </dsp:txXfrm>
    </dsp:sp>
    <dsp:sp modelId="{27709A0A-F0A2-4371-8B9E-8FBE9134138E}">
      <dsp:nvSpPr>
        <dsp:cNvPr id="0" name=""/>
        <dsp:cNvSpPr/>
      </dsp:nvSpPr>
      <dsp:spPr>
        <a:xfrm>
          <a:off x="0" y="2169159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E860-D399-444E-97DB-FC7F420A67D9}">
      <dsp:nvSpPr>
        <dsp:cNvPr id="0" name=""/>
        <dsp:cNvSpPr/>
      </dsp:nvSpPr>
      <dsp:spPr>
        <a:xfrm>
          <a:off x="0" y="2169160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Risk Assessments (ASSESS)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69160"/>
        <a:ext cx="9882092" cy="361173"/>
      </dsp:txXfrm>
    </dsp:sp>
    <dsp:sp modelId="{B6E0B0BA-0C26-41CE-AA5B-2F04785FD3D9}">
      <dsp:nvSpPr>
        <dsp:cNvPr id="0" name=""/>
        <dsp:cNvSpPr/>
      </dsp:nvSpPr>
      <dsp:spPr>
        <a:xfrm>
          <a:off x="0" y="2530333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3EE9E-A355-4984-B020-705120AD5452}">
      <dsp:nvSpPr>
        <dsp:cNvPr id="0" name=""/>
        <dsp:cNvSpPr/>
      </dsp:nvSpPr>
      <dsp:spPr>
        <a:xfrm>
          <a:off x="0" y="2530333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Sign (</a:t>
          </a: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</a:t>
          </a:r>
          <a:r>
            <a:rPr lang="en-IN" sz="1600" b="1" i="0" kern="1200" dirty="0"/>
            <a:t>)</a:t>
          </a:r>
          <a:endParaRPr lang="en-US" sz="1600" kern="1200" dirty="0"/>
        </a:p>
      </dsp:txBody>
      <dsp:txXfrm>
        <a:off x="0" y="2530333"/>
        <a:ext cx="9882092" cy="361173"/>
      </dsp:txXfrm>
    </dsp:sp>
    <dsp:sp modelId="{CB4AA4D6-9549-4C6F-8DCB-F76AE07E8455}">
      <dsp:nvSpPr>
        <dsp:cNvPr id="0" name=""/>
        <dsp:cNvSpPr/>
      </dsp:nvSpPr>
      <dsp:spPr>
        <a:xfrm>
          <a:off x="0" y="2891507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0E39B-7BD2-45CA-B8DA-D072182EC449}">
      <dsp:nvSpPr>
        <dsp:cNvPr id="0" name=""/>
        <dsp:cNvSpPr/>
      </dsp:nvSpPr>
      <dsp:spPr>
        <a:xfrm>
          <a:off x="0" y="2891507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Summary Report (RPT)</a:t>
          </a:r>
          <a:endParaRPr lang="en-US" sz="1600" kern="1200" dirty="0"/>
        </a:p>
      </dsp:txBody>
      <dsp:txXfrm>
        <a:off x="0" y="2891507"/>
        <a:ext cx="9882092" cy="361173"/>
      </dsp:txXfrm>
    </dsp:sp>
    <dsp:sp modelId="{1B587575-F576-4F58-97CF-12B93B28E012}">
      <dsp:nvSpPr>
        <dsp:cNvPr id="0" name=""/>
        <dsp:cNvSpPr/>
      </dsp:nvSpPr>
      <dsp:spPr>
        <a:xfrm>
          <a:off x="0" y="3252680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ACB84-3237-4F18-9336-515D8FD4F531}">
      <dsp:nvSpPr>
        <dsp:cNvPr id="0" name=""/>
        <dsp:cNvSpPr/>
      </dsp:nvSpPr>
      <dsp:spPr>
        <a:xfrm>
          <a:off x="0" y="3252680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Supporting Documents (SUP)</a:t>
          </a:r>
          <a:endParaRPr lang="en-US" sz="1600" kern="1200" dirty="0"/>
        </a:p>
      </dsp:txBody>
      <dsp:txXfrm>
        <a:off x="0" y="3252680"/>
        <a:ext cx="9882092" cy="361173"/>
      </dsp:txXfrm>
    </dsp:sp>
    <dsp:sp modelId="{0134634B-913C-4D46-8DAA-63F9C283C3CA}">
      <dsp:nvSpPr>
        <dsp:cNvPr id="0" name=""/>
        <dsp:cNvSpPr/>
      </dsp:nvSpPr>
      <dsp:spPr>
        <a:xfrm>
          <a:off x="0" y="3613854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5CA6-F05E-4296-A1C4-39FB8EC027AB}">
      <dsp:nvSpPr>
        <dsp:cNvPr id="0" name=""/>
        <dsp:cNvSpPr/>
      </dsp:nvSpPr>
      <dsp:spPr>
        <a:xfrm>
          <a:off x="0" y="3613854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Occurrence (OCC)</a:t>
          </a:r>
          <a:endParaRPr lang="en-US" sz="16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613854"/>
        <a:ext cx="9882092" cy="361173"/>
      </dsp:txXfrm>
    </dsp:sp>
    <dsp:sp modelId="{DF46793B-3430-4BE2-BDDB-8124A689AD8A}">
      <dsp:nvSpPr>
        <dsp:cNvPr id="0" name=""/>
        <dsp:cNvSpPr/>
      </dsp:nvSpPr>
      <dsp:spPr>
        <a:xfrm>
          <a:off x="0" y="3975028"/>
          <a:ext cx="9882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D5E27-4774-4BE3-B83C-4BF1DC931C70}">
      <dsp:nvSpPr>
        <dsp:cNvPr id="0" name=""/>
        <dsp:cNvSpPr/>
      </dsp:nvSpPr>
      <dsp:spPr>
        <a:xfrm>
          <a:off x="0" y="3975028"/>
          <a:ext cx="9882092" cy="361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Memorandums (MEMO)</a:t>
          </a:r>
          <a:endParaRPr lang="en-US" sz="1600" kern="1200" dirty="0"/>
        </a:p>
      </dsp:txBody>
      <dsp:txXfrm>
        <a:off x="0" y="3975028"/>
        <a:ext cx="9882092" cy="361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F01-92C5-4F18-8EDE-69B74A360184}">
      <dsp:nvSpPr>
        <dsp:cNvPr id="0" name=""/>
        <dsp:cNvSpPr/>
      </dsp:nvSpPr>
      <dsp:spPr>
        <a:xfrm>
          <a:off x="0" y="0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9FA37-107A-4D66-8268-B770F174D7BE}">
      <dsp:nvSpPr>
        <dsp:cNvPr id="0" name=""/>
        <dsp:cNvSpPr/>
      </dsp:nvSpPr>
      <dsp:spPr>
        <a:xfrm>
          <a:off x="0" y="0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Master Form (FRM)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9360646" cy="398145"/>
      </dsp:txXfrm>
    </dsp:sp>
    <dsp:sp modelId="{6E534F66-23F9-4A40-8248-D6E3ECD89A50}">
      <dsp:nvSpPr>
        <dsp:cNvPr id="0" name=""/>
        <dsp:cNvSpPr/>
      </dsp:nvSpPr>
      <dsp:spPr>
        <a:xfrm>
          <a:off x="0" y="398145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A612C-1984-4356-AF28-7C5783408F51}">
      <dsp:nvSpPr>
        <dsp:cNvPr id="0" name=""/>
        <dsp:cNvSpPr/>
      </dsp:nvSpPr>
      <dsp:spPr>
        <a:xfrm>
          <a:off x="0" y="398145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Master Batch Record (MBR</a:t>
          </a:r>
          <a:r>
            <a:rPr lang="en-IN" sz="1800" b="1" i="0" kern="1200" dirty="0"/>
            <a:t>)</a:t>
          </a:r>
          <a:endParaRPr lang="en-US" sz="1800" kern="1200" dirty="0"/>
        </a:p>
      </dsp:txBody>
      <dsp:txXfrm>
        <a:off x="0" y="398145"/>
        <a:ext cx="9360646" cy="398145"/>
      </dsp:txXfrm>
    </dsp:sp>
    <dsp:sp modelId="{1F32AF53-692E-44C0-AC61-81EEC829ABB9}">
      <dsp:nvSpPr>
        <dsp:cNvPr id="0" name=""/>
        <dsp:cNvSpPr/>
      </dsp:nvSpPr>
      <dsp:spPr>
        <a:xfrm>
          <a:off x="0" y="796290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DBAE1-0570-45AE-A4D3-10BFF7F1C4B3}">
      <dsp:nvSpPr>
        <dsp:cNvPr id="0" name=""/>
        <dsp:cNvSpPr/>
      </dsp:nvSpPr>
      <dsp:spPr>
        <a:xfrm>
          <a:off x="0" y="796290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Label (LBL)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796290"/>
        <a:ext cx="9360646" cy="398145"/>
      </dsp:txXfrm>
    </dsp:sp>
    <dsp:sp modelId="{AC989F3A-18EC-446F-8037-4B5537350DB2}">
      <dsp:nvSpPr>
        <dsp:cNvPr id="0" name=""/>
        <dsp:cNvSpPr/>
      </dsp:nvSpPr>
      <dsp:spPr>
        <a:xfrm>
          <a:off x="0" y="1194435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BF08-8F5E-4D5A-9824-24100FF29A75}">
      <dsp:nvSpPr>
        <dsp:cNvPr id="0" name=""/>
        <dsp:cNvSpPr/>
      </dsp:nvSpPr>
      <dsp:spPr>
        <a:xfrm>
          <a:off x="0" y="1194435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Specification (SPEC)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194435"/>
        <a:ext cx="9360646" cy="398145"/>
      </dsp:txXfrm>
    </dsp:sp>
    <dsp:sp modelId="{B85A2671-4170-45BB-BA09-2E430ED5CCC6}">
      <dsp:nvSpPr>
        <dsp:cNvPr id="0" name=""/>
        <dsp:cNvSpPr/>
      </dsp:nvSpPr>
      <dsp:spPr>
        <a:xfrm>
          <a:off x="0" y="1592580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48F0-EFF2-4755-A3EC-333F9D984912}">
      <dsp:nvSpPr>
        <dsp:cNvPr id="0" name=""/>
        <dsp:cNvSpPr/>
      </dsp:nvSpPr>
      <dsp:spPr>
        <a:xfrm>
          <a:off x="0" y="1592580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Work Instruction (WI)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592580"/>
        <a:ext cx="9360646" cy="398145"/>
      </dsp:txXfrm>
    </dsp:sp>
    <dsp:sp modelId="{B50BB60A-4054-4CAC-82B7-650C50AF02D0}">
      <dsp:nvSpPr>
        <dsp:cNvPr id="0" name=""/>
        <dsp:cNvSpPr/>
      </dsp:nvSpPr>
      <dsp:spPr>
        <a:xfrm>
          <a:off x="0" y="1990725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DF924-9CA3-4545-B573-16370B153E5B}">
      <dsp:nvSpPr>
        <dsp:cNvPr id="0" name=""/>
        <dsp:cNvSpPr/>
      </dsp:nvSpPr>
      <dsp:spPr>
        <a:xfrm>
          <a:off x="0" y="1990725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Template (TEMP)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990725"/>
        <a:ext cx="9360646" cy="398145"/>
      </dsp:txXfrm>
    </dsp:sp>
    <dsp:sp modelId="{E3E48780-B1E4-4135-99A6-292D01D66E1A}">
      <dsp:nvSpPr>
        <dsp:cNvPr id="0" name=""/>
        <dsp:cNvSpPr/>
      </dsp:nvSpPr>
      <dsp:spPr>
        <a:xfrm>
          <a:off x="0" y="2388870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5940B-F4DB-4B80-BE50-B714972D4D15}">
      <dsp:nvSpPr>
        <dsp:cNvPr id="0" name=""/>
        <dsp:cNvSpPr/>
      </dsp:nvSpPr>
      <dsp:spPr>
        <a:xfrm>
          <a:off x="0" y="2388870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Validation Master Plan (PLN)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2388870"/>
        <a:ext cx="9360646" cy="398145"/>
      </dsp:txXfrm>
    </dsp:sp>
    <dsp:sp modelId="{A64ECE1B-325B-471D-85BB-15F437B81C86}">
      <dsp:nvSpPr>
        <dsp:cNvPr id="0" name=""/>
        <dsp:cNvSpPr/>
      </dsp:nvSpPr>
      <dsp:spPr>
        <a:xfrm>
          <a:off x="0" y="2787015"/>
          <a:ext cx="9360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5208E-6CB1-41C1-9DFA-CFD7C7DC6681}">
      <dsp:nvSpPr>
        <dsp:cNvPr id="0" name=""/>
        <dsp:cNvSpPr/>
      </dsp:nvSpPr>
      <dsp:spPr>
        <a:xfrm>
          <a:off x="0" y="2787015"/>
          <a:ext cx="9360646" cy="39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Standard Operating Procedure (SOP)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2787015"/>
        <a:ext cx="9360646" cy="398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F487B-6897-4EDC-9463-E36E036487B5}">
      <dsp:nvSpPr>
        <dsp:cNvPr id="0" name=""/>
        <dsp:cNvSpPr/>
      </dsp:nvSpPr>
      <dsp:spPr>
        <a:xfrm>
          <a:off x="657486" y="168800"/>
          <a:ext cx="726152" cy="726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3B3A4-2FA5-4016-AFFD-AB8569E8C332}">
      <dsp:nvSpPr>
        <dsp:cNvPr id="0" name=""/>
        <dsp:cNvSpPr/>
      </dsp:nvSpPr>
      <dsp:spPr>
        <a:xfrm>
          <a:off x="213726" y="1357817"/>
          <a:ext cx="1613671" cy="189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the document and route it for collaborative authoring – Update the document number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726" y="1357817"/>
        <a:ext cx="1613671" cy="1896064"/>
      </dsp:txXfrm>
    </dsp:sp>
    <dsp:sp modelId="{F7FA7200-8331-4018-9DCB-7760BAA6668E}">
      <dsp:nvSpPr>
        <dsp:cNvPr id="0" name=""/>
        <dsp:cNvSpPr/>
      </dsp:nvSpPr>
      <dsp:spPr>
        <a:xfrm>
          <a:off x="2553550" y="168800"/>
          <a:ext cx="726152" cy="726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FD329-D477-48F2-A487-16AC0C95003C}">
      <dsp:nvSpPr>
        <dsp:cNvPr id="0" name=""/>
        <dsp:cNvSpPr/>
      </dsp:nvSpPr>
      <dsp:spPr>
        <a:xfrm>
          <a:off x="2109791" y="1357817"/>
          <a:ext cx="1613671" cy="189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Route the document for Review – QA person must review the document.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109791" y="1357817"/>
        <a:ext cx="1613671" cy="1896064"/>
      </dsp:txXfrm>
    </dsp:sp>
    <dsp:sp modelId="{6D5DE013-7949-4CC8-80A4-8EED8F3D8BE8}">
      <dsp:nvSpPr>
        <dsp:cNvPr id="0" name=""/>
        <dsp:cNvSpPr/>
      </dsp:nvSpPr>
      <dsp:spPr>
        <a:xfrm>
          <a:off x="4449615" y="168800"/>
          <a:ext cx="726152" cy="726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DD89-288F-4261-BD8B-CB194157E868}">
      <dsp:nvSpPr>
        <dsp:cNvPr id="0" name=""/>
        <dsp:cNvSpPr/>
      </dsp:nvSpPr>
      <dsp:spPr>
        <a:xfrm>
          <a:off x="4005855" y="1357817"/>
          <a:ext cx="1613671" cy="189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Ready for approval – DCU will push for approvals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005855" y="1357817"/>
        <a:ext cx="1613671" cy="1896064"/>
      </dsp:txXfrm>
    </dsp:sp>
    <dsp:sp modelId="{8615E266-27DE-41E0-B839-07142B58136D}">
      <dsp:nvSpPr>
        <dsp:cNvPr id="0" name=""/>
        <dsp:cNvSpPr/>
      </dsp:nvSpPr>
      <dsp:spPr>
        <a:xfrm>
          <a:off x="6345679" y="168800"/>
          <a:ext cx="726152" cy="726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A8A17-3880-4664-AB4A-41EC1C6A1F04}">
      <dsp:nvSpPr>
        <dsp:cNvPr id="0" name=""/>
        <dsp:cNvSpPr/>
      </dsp:nvSpPr>
      <dsp:spPr>
        <a:xfrm>
          <a:off x="5901920" y="1357817"/>
          <a:ext cx="1613671" cy="189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Approval – QA is the final approval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901920" y="1357817"/>
        <a:ext cx="1613671" cy="1896064"/>
      </dsp:txXfrm>
    </dsp:sp>
    <dsp:sp modelId="{02EABE60-99CA-4578-97D3-1BAEC167608A}">
      <dsp:nvSpPr>
        <dsp:cNvPr id="0" name=""/>
        <dsp:cNvSpPr/>
      </dsp:nvSpPr>
      <dsp:spPr>
        <a:xfrm>
          <a:off x="8241744" y="168800"/>
          <a:ext cx="726152" cy="726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B2049-C1CE-4C27-8B05-C2B10C0AF9B8}">
      <dsp:nvSpPr>
        <dsp:cNvPr id="0" name=""/>
        <dsp:cNvSpPr/>
      </dsp:nvSpPr>
      <dsp:spPr>
        <a:xfrm>
          <a:off x="7797984" y="1357817"/>
          <a:ext cx="1613671" cy="189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Approved</a:t>
          </a:r>
          <a:endParaRPr lang="en-US" sz="18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797984" y="1357817"/>
        <a:ext cx="1613671" cy="1896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313E4-A220-4BE1-87C3-45A54348AD13}">
      <dsp:nvSpPr>
        <dsp:cNvPr id="0" name=""/>
        <dsp:cNvSpPr/>
      </dsp:nvSpPr>
      <dsp:spPr>
        <a:xfrm>
          <a:off x="1769296" y="955000"/>
          <a:ext cx="374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987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6651" y="998690"/>
        <a:ext cx="20279" cy="4059"/>
      </dsp:txXfrm>
    </dsp:sp>
    <dsp:sp modelId="{65C2EF6D-43FF-4066-A113-BCBAE7311B8F}">
      <dsp:nvSpPr>
        <dsp:cNvPr id="0" name=""/>
        <dsp:cNvSpPr/>
      </dsp:nvSpPr>
      <dsp:spPr>
        <a:xfrm>
          <a:off x="7671" y="75223"/>
          <a:ext cx="1763425" cy="18509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Upload the document and route it for collaborative authoring – Update the document number.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671" y="75223"/>
        <a:ext cx="1763425" cy="1850993"/>
      </dsp:txXfrm>
    </dsp:sp>
    <dsp:sp modelId="{C688694C-922D-435E-AB6C-D1C0775402FD}">
      <dsp:nvSpPr>
        <dsp:cNvPr id="0" name=""/>
        <dsp:cNvSpPr/>
      </dsp:nvSpPr>
      <dsp:spPr>
        <a:xfrm>
          <a:off x="3938310" y="955000"/>
          <a:ext cx="374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987" y="45720"/>
              </a:lnTo>
            </a:path>
          </a:pathLst>
        </a:custGeom>
        <a:noFill/>
        <a:ln w="9525" cap="rnd" cmpd="sng" algn="ctr">
          <a:solidFill>
            <a:schemeClr val="accent5">
              <a:hueOff val="487685"/>
              <a:satOff val="-3889"/>
              <a:lumOff val="-2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5664" y="998690"/>
        <a:ext cx="20279" cy="4059"/>
      </dsp:txXfrm>
    </dsp:sp>
    <dsp:sp modelId="{7B80CB27-7BE3-4930-8B72-D515787B3E5A}">
      <dsp:nvSpPr>
        <dsp:cNvPr id="0" name=""/>
        <dsp:cNvSpPr/>
      </dsp:nvSpPr>
      <dsp:spPr>
        <a:xfrm>
          <a:off x="2176684" y="308107"/>
          <a:ext cx="1763425" cy="1385227"/>
        </a:xfrm>
        <a:prstGeom prst="rect">
          <a:avLst/>
        </a:prstGeom>
        <a:solidFill>
          <a:schemeClr val="accent5">
            <a:hueOff val="406404"/>
            <a:satOff val="-3241"/>
            <a:lumOff val="-2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Route the document for Review – QA person must review the document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176684" y="308107"/>
        <a:ext cx="1763425" cy="1385227"/>
      </dsp:txXfrm>
    </dsp:sp>
    <dsp:sp modelId="{50A4A24C-3AD8-4F4C-954E-840AFD8D7FB6}">
      <dsp:nvSpPr>
        <dsp:cNvPr id="0" name=""/>
        <dsp:cNvSpPr/>
      </dsp:nvSpPr>
      <dsp:spPr>
        <a:xfrm>
          <a:off x="889384" y="1527948"/>
          <a:ext cx="4338026" cy="771457"/>
        </a:xfrm>
        <a:custGeom>
          <a:avLst/>
          <a:gdLst/>
          <a:ahLst/>
          <a:cxnLst/>
          <a:rect l="0" t="0" r="0" b="0"/>
          <a:pathLst>
            <a:path>
              <a:moveTo>
                <a:pt x="4338026" y="0"/>
              </a:moveTo>
              <a:lnTo>
                <a:pt x="4338026" y="402828"/>
              </a:lnTo>
              <a:lnTo>
                <a:pt x="0" y="402828"/>
              </a:lnTo>
              <a:lnTo>
                <a:pt x="0" y="771457"/>
              </a:lnTo>
            </a:path>
          </a:pathLst>
        </a:custGeom>
        <a:noFill/>
        <a:ln w="9525" cap="rnd" cmpd="sng" algn="ctr">
          <a:solidFill>
            <a:schemeClr val="accent5">
              <a:hueOff val="975370"/>
              <a:satOff val="-7777"/>
              <a:lumOff val="-5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8108" y="1911647"/>
        <a:ext cx="220577" cy="4059"/>
      </dsp:txXfrm>
    </dsp:sp>
    <dsp:sp modelId="{52B3D270-6905-419F-9B6B-E0FFC7146B8E}">
      <dsp:nvSpPr>
        <dsp:cNvPr id="0" name=""/>
        <dsp:cNvSpPr/>
      </dsp:nvSpPr>
      <dsp:spPr>
        <a:xfrm>
          <a:off x="4345698" y="471693"/>
          <a:ext cx="1763425" cy="1058055"/>
        </a:xfrm>
        <a:prstGeom prst="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Ready for approval – DCU will push for approvals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345698" y="471693"/>
        <a:ext cx="1763425" cy="1058055"/>
      </dsp:txXfrm>
    </dsp:sp>
    <dsp:sp modelId="{C4EFA2BD-9585-4B8B-B9CB-CCEE59CD94E0}">
      <dsp:nvSpPr>
        <dsp:cNvPr id="0" name=""/>
        <dsp:cNvSpPr/>
      </dsp:nvSpPr>
      <dsp:spPr>
        <a:xfrm>
          <a:off x="1769296" y="2815113"/>
          <a:ext cx="374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987" y="45720"/>
              </a:lnTo>
            </a:path>
          </a:pathLst>
        </a:custGeom>
        <a:noFill/>
        <a:ln w="9525" cap="rnd" cmpd="sng" algn="ctr">
          <a:solidFill>
            <a:schemeClr val="accent5">
              <a:hueOff val="1463055"/>
              <a:satOff val="-11666"/>
              <a:lumOff val="-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6651" y="2858803"/>
        <a:ext cx="20279" cy="4059"/>
      </dsp:txXfrm>
    </dsp:sp>
    <dsp:sp modelId="{642E4334-0F24-4697-BD10-5401D3F2BC86}">
      <dsp:nvSpPr>
        <dsp:cNvPr id="0" name=""/>
        <dsp:cNvSpPr/>
      </dsp:nvSpPr>
      <dsp:spPr>
        <a:xfrm>
          <a:off x="7671" y="2331805"/>
          <a:ext cx="1763425" cy="1058055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Approvals will be at DCC</a:t>
          </a:r>
          <a:endParaRPr lang="en-US" sz="1500" b="1" kern="1200" dirty="0"/>
        </a:p>
      </dsp:txBody>
      <dsp:txXfrm>
        <a:off x="7671" y="2331805"/>
        <a:ext cx="1763425" cy="1058055"/>
      </dsp:txXfrm>
    </dsp:sp>
    <dsp:sp modelId="{E2FB497C-98B8-4ACE-A7C0-095DFB371A21}">
      <dsp:nvSpPr>
        <dsp:cNvPr id="0" name=""/>
        <dsp:cNvSpPr/>
      </dsp:nvSpPr>
      <dsp:spPr>
        <a:xfrm>
          <a:off x="3938310" y="2815113"/>
          <a:ext cx="374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987" y="45720"/>
              </a:lnTo>
            </a:path>
          </a:pathLst>
        </a:custGeom>
        <a:noFill/>
        <a:ln w="9525" cap="rnd" cmpd="sng" algn="ctr">
          <a:solidFill>
            <a:schemeClr val="accent5">
              <a:hueOff val="1950740"/>
              <a:satOff val="-15554"/>
              <a:lumOff val="-11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5664" y="2858803"/>
        <a:ext cx="20279" cy="4059"/>
      </dsp:txXfrm>
    </dsp:sp>
    <dsp:sp modelId="{A41FF1D2-B3A8-4095-BECE-981330FB19D7}">
      <dsp:nvSpPr>
        <dsp:cNvPr id="0" name=""/>
        <dsp:cNvSpPr/>
      </dsp:nvSpPr>
      <dsp:spPr>
        <a:xfrm>
          <a:off x="2176684" y="2331805"/>
          <a:ext cx="1763425" cy="1058055"/>
        </a:xfrm>
        <a:prstGeom prst="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Once DCC Approved Document also Approved</a:t>
          </a:r>
          <a:endParaRPr lang="en-US" sz="1500" b="1" kern="1200" dirty="0"/>
        </a:p>
      </dsp:txBody>
      <dsp:txXfrm>
        <a:off x="2176684" y="2331805"/>
        <a:ext cx="1763425" cy="1058055"/>
      </dsp:txXfrm>
    </dsp:sp>
    <dsp:sp modelId="{258C5246-A967-4E46-B91F-1886690B1CCA}">
      <dsp:nvSpPr>
        <dsp:cNvPr id="0" name=""/>
        <dsp:cNvSpPr/>
      </dsp:nvSpPr>
      <dsp:spPr>
        <a:xfrm>
          <a:off x="889384" y="3388060"/>
          <a:ext cx="4338026" cy="374987"/>
        </a:xfrm>
        <a:custGeom>
          <a:avLst/>
          <a:gdLst/>
          <a:ahLst/>
          <a:cxnLst/>
          <a:rect l="0" t="0" r="0" b="0"/>
          <a:pathLst>
            <a:path>
              <a:moveTo>
                <a:pt x="4338026" y="0"/>
              </a:moveTo>
              <a:lnTo>
                <a:pt x="4338026" y="204593"/>
              </a:lnTo>
              <a:lnTo>
                <a:pt x="0" y="204593"/>
              </a:lnTo>
              <a:lnTo>
                <a:pt x="0" y="374987"/>
              </a:lnTo>
            </a:path>
          </a:pathLst>
        </a:custGeom>
        <a:noFill/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9473" y="3573524"/>
        <a:ext cx="217847" cy="4059"/>
      </dsp:txXfrm>
    </dsp:sp>
    <dsp:sp modelId="{4F476C68-D17D-41C8-809B-5A25D94405CF}">
      <dsp:nvSpPr>
        <dsp:cNvPr id="0" name=""/>
        <dsp:cNvSpPr/>
      </dsp:nvSpPr>
      <dsp:spPr>
        <a:xfrm>
          <a:off x="4345698" y="2331805"/>
          <a:ext cx="1763425" cy="1058055"/>
        </a:xfrm>
        <a:prstGeom prst="rect">
          <a:avLst/>
        </a:prstGeom>
        <a:solidFill>
          <a:schemeClr val="accent5">
            <a:hueOff val="2032020"/>
            <a:satOff val="-16202"/>
            <a:lumOff val="-122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Issued</a:t>
          </a:r>
          <a:endParaRPr lang="en-US" sz="15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345698" y="2331805"/>
        <a:ext cx="1763425" cy="1058055"/>
      </dsp:txXfrm>
    </dsp:sp>
    <dsp:sp modelId="{218736D1-F649-424D-A8BB-4E73D0915F7F}">
      <dsp:nvSpPr>
        <dsp:cNvPr id="0" name=""/>
        <dsp:cNvSpPr/>
      </dsp:nvSpPr>
      <dsp:spPr>
        <a:xfrm>
          <a:off x="7671" y="3795448"/>
          <a:ext cx="1763425" cy="1058055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09" tIns="90702" rIns="86409" bIns="9070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Effective</a:t>
          </a:r>
          <a:endParaRPr lang="en-US" sz="1500" b="1" kern="1200" dirty="0"/>
        </a:p>
      </dsp:txBody>
      <dsp:txXfrm>
        <a:off x="7671" y="3795448"/>
        <a:ext cx="1763425" cy="105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6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9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83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8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9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2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8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5FAC0B-331B-499E-8511-C9064AE257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672055-E743-4322-AE07-C552CBDD8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2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4E3-375E-DE19-7C29-DE798F47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IN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Documents in Veeva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37829-B3C4-C1EB-7215-5EB40168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241" y="4602480"/>
            <a:ext cx="7691119" cy="14292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documents to upload in Veeva</a:t>
            </a:r>
          </a:p>
        </p:txBody>
      </p:sp>
    </p:spTree>
    <p:extLst>
      <p:ext uri="{BB962C8B-B14F-4D97-AF65-F5344CB8AC3E}">
        <p14:creationId xmlns:p14="http://schemas.microsoft.com/office/powerpoint/2010/main" val="181782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A38CB-0001-C8ED-2D63-4DD59685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– Draft to Effective Docs</a:t>
            </a:r>
            <a:endParaRPr lang="en-IN" sz="2400" dirty="0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703D9E-2EA9-5DD2-05C6-84511C056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99701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614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44780-DF1D-DDF8-168C-727DFF80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4DF1CAF-2309-C456-2567-3B76E532F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4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3F6-CC76-913F-7C5D-43446A4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upload documents in Veeva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0FDF-444E-8665-BD43-9FAC1B9B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full library and click on ‘Create’ button in top right side of window.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will see the Create Document pop up.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will choose if the document type does not have a set template and if the document is already existed in our browser.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Document from Template to access the approved template for the document type. After clicking Document from Template, choose the appropriate template for the document being created.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Placeholder if a document number is needed, but the actual document is not ready to route through a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09225-0740-8404-F8BD-DF358048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211"/>
            <a:ext cx="12192000" cy="57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02FB-2E41-0C49-A950-AC281700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Draft to Approved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1929-4154-EB46-35D5-677A8D637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10041366" cy="24765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</a:t>
            </a:r>
            <a:r>
              <a:rPr 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type of documents DCC (Document change control) is not required.</a:t>
            </a:r>
            <a:endParaRPr lang="en-IN" sz="2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B65D-1C2A-6A8F-BE68-CECC29A3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Draft to Effective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8B5D8-1554-392B-E58C-F740F7DA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 type of documents DCC (Document change control) is required.</a:t>
            </a:r>
            <a:endParaRPr lang="en-IN" sz="2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3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F7AA-67D1-9B26-88D6-F0A6D03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DCC requirements for Draft to Effective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AA31-CA6B-BC64-F866-8053DAC4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Document name for easy identification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Justification is the reason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change: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change (Like formatting changes)- IA not required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Revision: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needs document change authorization and impact assessment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Document: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needs impact assessment.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Obsolete Document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8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8CE8-9B87-5DA4-49E0-AC7794A9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5BB6-AFF8-3566-3F7B-445B028A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06320"/>
            <a:ext cx="9472406" cy="4064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to Approved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181EAFB-76BA-1883-CC40-337BEAA86A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2584518"/>
              </p:ext>
            </p:extLst>
          </p:nvPr>
        </p:nvGraphicFramePr>
        <p:xfrm>
          <a:off x="1154954" y="2712720"/>
          <a:ext cx="9882092" cy="433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3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53C-9219-023C-6A6C-100BCFD7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FCC26-625A-518A-F9F0-E2B2785E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60" y="2346960"/>
            <a:ext cx="9103360" cy="48768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to Effective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37EE356-8CCA-6462-5103-9AF7041F0EC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7726696"/>
              </p:ext>
            </p:extLst>
          </p:nvPr>
        </p:nvGraphicFramePr>
        <p:xfrm>
          <a:off x="1154954" y="2834640"/>
          <a:ext cx="9360646" cy="3185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22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3395AD-C1DF-FAC9-2C30-3631026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– Draft to Approved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2E5FFA-83AA-10D3-1228-950986EE8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09659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82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</TotalTime>
  <Words>430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 Boardroom</vt:lpstr>
      <vt:lpstr>Routing Documents in Veeva</vt:lpstr>
      <vt:lpstr>How to upload documents in Veeva</vt:lpstr>
      <vt:lpstr>PowerPoint Presentation</vt:lpstr>
      <vt:lpstr>1. Draft to Approved</vt:lpstr>
      <vt:lpstr>2. Draft to Effective</vt:lpstr>
      <vt:lpstr>DCC requirements for Draft to Effective docs</vt:lpstr>
      <vt:lpstr>Document Types</vt:lpstr>
      <vt:lpstr>Document Types</vt:lpstr>
      <vt:lpstr>Workflow – Draft to Approved</vt:lpstr>
      <vt:lpstr>Workflow – Draft to Effective Docs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Documents in Veeva</dc:title>
  <dc:creator>Naga Devi Kunuku</dc:creator>
  <cp:lastModifiedBy>Naga Devi Kunuku</cp:lastModifiedBy>
  <cp:revision>8</cp:revision>
  <dcterms:created xsi:type="dcterms:W3CDTF">2023-11-11T07:17:54Z</dcterms:created>
  <dcterms:modified xsi:type="dcterms:W3CDTF">2023-11-12T07:46:58Z</dcterms:modified>
</cp:coreProperties>
</file>