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5F32D-5120-4024-BE6B-BB3FF925A35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537834-849A-4EC9-8B5B-66A814834AC4}">
      <dgm:prSet custT="1"/>
      <dgm:spPr/>
      <dgm:t>
        <a:bodyPr/>
        <a:lstStyle/>
        <a:p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Divided into five laboratory processing phases</a:t>
          </a:r>
        </a:p>
      </dgm:t>
    </dgm:pt>
    <dgm:pt modelId="{559DB7D8-1830-408A-B6AB-9690E59AE5A0}" type="parTrans" cxnId="{C00BE372-BAE8-495A-8301-42808B54F4FF}">
      <dgm:prSet/>
      <dgm:spPr/>
      <dgm:t>
        <a:bodyPr/>
        <a:lstStyle/>
        <a:p>
          <a:endParaRPr lang="en-US"/>
        </a:p>
      </dgm:t>
    </dgm:pt>
    <dgm:pt modelId="{7E4AB8C3-FDF9-48CE-8731-BA5AB5DD86CB}" type="sibTrans" cxnId="{C00BE372-BAE8-495A-8301-42808B54F4FF}">
      <dgm:prSet/>
      <dgm:spPr/>
      <dgm:t>
        <a:bodyPr/>
        <a:lstStyle/>
        <a:p>
          <a:endParaRPr lang="en-US"/>
        </a:p>
      </dgm:t>
    </dgm:pt>
    <dgm:pt modelId="{CBBB8141-3370-4BA4-BCE1-B466508ED722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reception and logging in of the samples.</a:t>
          </a:r>
        </a:p>
      </dgm:t>
    </dgm:pt>
    <dgm:pt modelId="{B82D217B-544A-4129-9F89-BFE757C781E8}" type="parTrans" cxnId="{8F624887-6B6E-4525-9237-BCECEEF27CDB}">
      <dgm:prSet/>
      <dgm:spPr/>
      <dgm:t>
        <a:bodyPr/>
        <a:lstStyle/>
        <a:p>
          <a:endParaRPr lang="en-US"/>
        </a:p>
      </dgm:t>
    </dgm:pt>
    <dgm:pt modelId="{927E5723-8CB5-4AD7-A90F-9F7D023622C5}" type="sibTrans" cxnId="{8F624887-6B6E-4525-9237-BCECEEF27CDB}">
      <dgm:prSet/>
      <dgm:spPr/>
      <dgm:t>
        <a:bodyPr/>
        <a:lstStyle/>
        <a:p>
          <a:endParaRPr lang="en-US"/>
        </a:p>
      </dgm:t>
    </dgm:pt>
    <dgm:pt modelId="{82A6D4E2-BE9B-4A64-9BE7-69BC704DB870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assignment, scheduling and tracking of the sample and the associated analytical workload.</a:t>
          </a:r>
        </a:p>
      </dgm:t>
    </dgm:pt>
    <dgm:pt modelId="{2A94962D-73AA-4890-9989-3F802EDF2EB7}" type="parTrans" cxnId="{B7772862-AD43-43B4-A27A-E3B56FEFF4A9}">
      <dgm:prSet/>
      <dgm:spPr/>
      <dgm:t>
        <a:bodyPr/>
        <a:lstStyle/>
        <a:p>
          <a:endParaRPr lang="en-US"/>
        </a:p>
      </dgm:t>
    </dgm:pt>
    <dgm:pt modelId="{05146E99-B01C-4D50-BE04-D771F496C871}" type="sibTrans" cxnId="{B7772862-AD43-43B4-A27A-E3B56FEFF4A9}">
      <dgm:prSet/>
      <dgm:spPr/>
      <dgm:t>
        <a:bodyPr/>
        <a:lstStyle/>
        <a:p>
          <a:endParaRPr lang="en-US"/>
        </a:p>
      </dgm:t>
    </dgm:pt>
    <dgm:pt modelId="{14530071-41A8-4263-A333-1B329686DB31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 of inventory, equipment utilization, processing and QC associated with the sample.</a:t>
          </a:r>
        </a:p>
      </dgm:t>
    </dgm:pt>
    <dgm:pt modelId="{5C35E6B7-5A4B-4C47-91A8-D90E474DA46F}" type="parTrans" cxnId="{69A2F1F1-160A-4BB7-A353-D4800D5DB992}">
      <dgm:prSet/>
      <dgm:spPr/>
      <dgm:t>
        <a:bodyPr/>
        <a:lstStyle/>
        <a:p>
          <a:endParaRPr lang="en-US"/>
        </a:p>
      </dgm:t>
    </dgm:pt>
    <dgm:pt modelId="{093BDEA6-88A2-4512-92C3-D87510DB0DB6}" type="sibTrans" cxnId="{69A2F1F1-160A-4BB7-A353-D4800D5DB992}">
      <dgm:prSet/>
      <dgm:spPr/>
      <dgm:t>
        <a:bodyPr/>
        <a:lstStyle/>
        <a:p>
          <a:endParaRPr lang="en-US"/>
        </a:p>
      </dgm:t>
    </dgm:pt>
    <dgm:pt modelId="{1ACE0B86-7481-4D89-A928-E9B14EE166B1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Storage of the data associated with the sample analysis.</a:t>
          </a:r>
        </a:p>
      </dgm:t>
    </dgm:pt>
    <dgm:pt modelId="{917E2BFD-DE2A-41DD-965C-5021CAF72328}" type="parTrans" cxnId="{23428D3A-2932-4E05-A288-186313E8D809}">
      <dgm:prSet/>
      <dgm:spPr/>
      <dgm:t>
        <a:bodyPr/>
        <a:lstStyle/>
        <a:p>
          <a:endParaRPr lang="en-US"/>
        </a:p>
      </dgm:t>
    </dgm:pt>
    <dgm:pt modelId="{0006A5AB-2E01-4EFB-8F5F-BC9B62ADE98C}" type="sibTrans" cxnId="{23428D3A-2932-4E05-A288-186313E8D809}">
      <dgm:prSet/>
      <dgm:spPr/>
      <dgm:t>
        <a:bodyPr/>
        <a:lstStyle/>
        <a:p>
          <a:endParaRPr lang="en-US"/>
        </a:p>
      </dgm:t>
    </dgm:pt>
    <dgm:pt modelId="{33B6EF77-1C63-42FD-8940-DC9DA3184265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inspection, approval and compilation of the sample data for reporting and / or further analysis</a:t>
          </a:r>
          <a:r>
            <a:rPr lang="en-US" sz="1800" dirty="0"/>
            <a:t>.</a:t>
          </a:r>
        </a:p>
      </dgm:t>
    </dgm:pt>
    <dgm:pt modelId="{2238B42B-3240-462B-A077-05BDE138A1CB}" type="parTrans" cxnId="{D44F955F-ABCD-452A-A480-C1EBD242ACBB}">
      <dgm:prSet/>
      <dgm:spPr/>
      <dgm:t>
        <a:bodyPr/>
        <a:lstStyle/>
        <a:p>
          <a:endParaRPr lang="en-US"/>
        </a:p>
      </dgm:t>
    </dgm:pt>
    <dgm:pt modelId="{29F524EA-6FFB-47B5-9E6C-F0F341940C92}" type="sibTrans" cxnId="{D44F955F-ABCD-452A-A480-C1EBD242ACBB}">
      <dgm:prSet/>
      <dgm:spPr/>
      <dgm:t>
        <a:bodyPr/>
        <a:lstStyle/>
        <a:p>
          <a:endParaRPr lang="en-US"/>
        </a:p>
      </dgm:t>
    </dgm:pt>
    <dgm:pt modelId="{BFC5C91D-2E55-4632-8D2F-E96C351746E1}" type="pres">
      <dgm:prSet presAssocID="{6755F32D-5120-4024-BE6B-BB3FF925A352}" presName="vert0" presStyleCnt="0">
        <dgm:presLayoutVars>
          <dgm:dir/>
          <dgm:animOne val="branch"/>
          <dgm:animLvl val="lvl"/>
        </dgm:presLayoutVars>
      </dgm:prSet>
      <dgm:spPr/>
    </dgm:pt>
    <dgm:pt modelId="{924B2BEE-79F9-4154-8973-03E27F1749D0}" type="pres">
      <dgm:prSet presAssocID="{A3537834-849A-4EC9-8B5B-66A814834AC4}" presName="thickLine" presStyleLbl="alignNode1" presStyleIdx="0" presStyleCnt="1"/>
      <dgm:spPr/>
    </dgm:pt>
    <dgm:pt modelId="{03A6DDDF-3784-48AC-B031-7EDA8E49B2DC}" type="pres">
      <dgm:prSet presAssocID="{A3537834-849A-4EC9-8B5B-66A814834AC4}" presName="horz1" presStyleCnt="0"/>
      <dgm:spPr/>
    </dgm:pt>
    <dgm:pt modelId="{5C790E4A-7E71-45BD-8CB7-A0A6872BC096}" type="pres">
      <dgm:prSet presAssocID="{A3537834-849A-4EC9-8B5B-66A814834AC4}" presName="tx1" presStyleLbl="revTx" presStyleIdx="0" presStyleCnt="6" custScaleX="158818"/>
      <dgm:spPr/>
    </dgm:pt>
    <dgm:pt modelId="{AA23BAF4-6201-480F-AA53-E05B88E227B2}" type="pres">
      <dgm:prSet presAssocID="{A3537834-849A-4EC9-8B5B-66A814834AC4}" presName="vert1" presStyleCnt="0"/>
      <dgm:spPr/>
    </dgm:pt>
    <dgm:pt modelId="{FD2ABACE-5A8A-4978-B7FF-C2ACC59AAFFB}" type="pres">
      <dgm:prSet presAssocID="{CBBB8141-3370-4BA4-BCE1-B466508ED722}" presName="vertSpace2a" presStyleCnt="0"/>
      <dgm:spPr/>
    </dgm:pt>
    <dgm:pt modelId="{AD2D944D-9C21-4606-B311-D4F384741458}" type="pres">
      <dgm:prSet presAssocID="{CBBB8141-3370-4BA4-BCE1-B466508ED722}" presName="horz2" presStyleCnt="0"/>
      <dgm:spPr/>
    </dgm:pt>
    <dgm:pt modelId="{2EAC615F-29CF-4589-B198-7BA498467F17}" type="pres">
      <dgm:prSet presAssocID="{CBBB8141-3370-4BA4-BCE1-B466508ED722}" presName="horzSpace2" presStyleCnt="0"/>
      <dgm:spPr/>
    </dgm:pt>
    <dgm:pt modelId="{2F79282A-53EF-43D3-A71B-9BC406641E89}" type="pres">
      <dgm:prSet presAssocID="{CBBB8141-3370-4BA4-BCE1-B466508ED722}" presName="tx2" presStyleLbl="revTx" presStyleIdx="1" presStyleCnt="6"/>
      <dgm:spPr/>
    </dgm:pt>
    <dgm:pt modelId="{51202CFC-64CE-49EA-B278-DBB904D4A4DA}" type="pres">
      <dgm:prSet presAssocID="{CBBB8141-3370-4BA4-BCE1-B466508ED722}" presName="vert2" presStyleCnt="0"/>
      <dgm:spPr/>
    </dgm:pt>
    <dgm:pt modelId="{F918621C-DBD8-48B9-9411-6D9233F5177E}" type="pres">
      <dgm:prSet presAssocID="{CBBB8141-3370-4BA4-BCE1-B466508ED722}" presName="thinLine2b" presStyleLbl="callout" presStyleIdx="0" presStyleCnt="5"/>
      <dgm:spPr/>
    </dgm:pt>
    <dgm:pt modelId="{CFE58E2E-24F2-4EB3-B264-895366761684}" type="pres">
      <dgm:prSet presAssocID="{CBBB8141-3370-4BA4-BCE1-B466508ED722}" presName="vertSpace2b" presStyleCnt="0"/>
      <dgm:spPr/>
    </dgm:pt>
    <dgm:pt modelId="{38D593E7-99D5-46EE-9CAF-A99CB4D71480}" type="pres">
      <dgm:prSet presAssocID="{82A6D4E2-BE9B-4A64-9BE7-69BC704DB870}" presName="horz2" presStyleCnt="0"/>
      <dgm:spPr/>
    </dgm:pt>
    <dgm:pt modelId="{4690FAC5-AB45-47E3-BA13-CA6A0D12C494}" type="pres">
      <dgm:prSet presAssocID="{82A6D4E2-BE9B-4A64-9BE7-69BC704DB870}" presName="horzSpace2" presStyleCnt="0"/>
      <dgm:spPr/>
    </dgm:pt>
    <dgm:pt modelId="{F7FC67EF-613A-4B2C-A20A-83B996A798E4}" type="pres">
      <dgm:prSet presAssocID="{82A6D4E2-BE9B-4A64-9BE7-69BC704DB870}" presName="tx2" presStyleLbl="revTx" presStyleIdx="2" presStyleCnt="6"/>
      <dgm:spPr/>
    </dgm:pt>
    <dgm:pt modelId="{CCE9DA53-9515-4872-8E1C-81A7C158B9C0}" type="pres">
      <dgm:prSet presAssocID="{82A6D4E2-BE9B-4A64-9BE7-69BC704DB870}" presName="vert2" presStyleCnt="0"/>
      <dgm:spPr/>
    </dgm:pt>
    <dgm:pt modelId="{14962056-96E2-4296-AC6D-A72D4F7BEB40}" type="pres">
      <dgm:prSet presAssocID="{82A6D4E2-BE9B-4A64-9BE7-69BC704DB870}" presName="thinLine2b" presStyleLbl="callout" presStyleIdx="1" presStyleCnt="5"/>
      <dgm:spPr/>
    </dgm:pt>
    <dgm:pt modelId="{04EFBEE8-31F8-4935-8B73-6C04BD730288}" type="pres">
      <dgm:prSet presAssocID="{82A6D4E2-BE9B-4A64-9BE7-69BC704DB870}" presName="vertSpace2b" presStyleCnt="0"/>
      <dgm:spPr/>
    </dgm:pt>
    <dgm:pt modelId="{8CA5FB3B-FD06-444D-8C65-513A7DB59238}" type="pres">
      <dgm:prSet presAssocID="{14530071-41A8-4263-A333-1B329686DB31}" presName="horz2" presStyleCnt="0"/>
      <dgm:spPr/>
    </dgm:pt>
    <dgm:pt modelId="{91D6BB6D-100B-410D-8219-48A2BFEAFCCB}" type="pres">
      <dgm:prSet presAssocID="{14530071-41A8-4263-A333-1B329686DB31}" presName="horzSpace2" presStyleCnt="0"/>
      <dgm:spPr/>
    </dgm:pt>
    <dgm:pt modelId="{2A4E1095-C5BB-4CF1-91A6-B1D70C49F930}" type="pres">
      <dgm:prSet presAssocID="{14530071-41A8-4263-A333-1B329686DB31}" presName="tx2" presStyleLbl="revTx" presStyleIdx="3" presStyleCnt="6"/>
      <dgm:spPr/>
    </dgm:pt>
    <dgm:pt modelId="{A0A60D08-9014-45EB-B051-471C0E3AF820}" type="pres">
      <dgm:prSet presAssocID="{14530071-41A8-4263-A333-1B329686DB31}" presName="vert2" presStyleCnt="0"/>
      <dgm:spPr/>
    </dgm:pt>
    <dgm:pt modelId="{D6454BBB-C696-4716-BB5C-B52CC71570F8}" type="pres">
      <dgm:prSet presAssocID="{14530071-41A8-4263-A333-1B329686DB31}" presName="thinLine2b" presStyleLbl="callout" presStyleIdx="2" presStyleCnt="5"/>
      <dgm:spPr/>
    </dgm:pt>
    <dgm:pt modelId="{E94D607D-F2CA-4BEA-A7EB-E7A1697788A1}" type="pres">
      <dgm:prSet presAssocID="{14530071-41A8-4263-A333-1B329686DB31}" presName="vertSpace2b" presStyleCnt="0"/>
      <dgm:spPr/>
    </dgm:pt>
    <dgm:pt modelId="{FDA3FD79-74E9-405C-8AD1-D3A1DE2CEDDA}" type="pres">
      <dgm:prSet presAssocID="{1ACE0B86-7481-4D89-A928-E9B14EE166B1}" presName="horz2" presStyleCnt="0"/>
      <dgm:spPr/>
    </dgm:pt>
    <dgm:pt modelId="{C7E830B4-7701-41EC-912D-A2A93ABC6DCB}" type="pres">
      <dgm:prSet presAssocID="{1ACE0B86-7481-4D89-A928-E9B14EE166B1}" presName="horzSpace2" presStyleCnt="0"/>
      <dgm:spPr/>
    </dgm:pt>
    <dgm:pt modelId="{FBE6F92B-52CD-41FF-A110-2FAA29E78754}" type="pres">
      <dgm:prSet presAssocID="{1ACE0B86-7481-4D89-A928-E9B14EE166B1}" presName="tx2" presStyleLbl="revTx" presStyleIdx="4" presStyleCnt="6"/>
      <dgm:spPr/>
    </dgm:pt>
    <dgm:pt modelId="{24B6360E-7AB1-4318-9327-8D0C80AEDF51}" type="pres">
      <dgm:prSet presAssocID="{1ACE0B86-7481-4D89-A928-E9B14EE166B1}" presName="vert2" presStyleCnt="0"/>
      <dgm:spPr/>
    </dgm:pt>
    <dgm:pt modelId="{49464BE6-393C-4012-B3EB-198081732C35}" type="pres">
      <dgm:prSet presAssocID="{1ACE0B86-7481-4D89-A928-E9B14EE166B1}" presName="thinLine2b" presStyleLbl="callout" presStyleIdx="3" presStyleCnt="5"/>
      <dgm:spPr/>
    </dgm:pt>
    <dgm:pt modelId="{236748DC-889E-4974-9AE1-CBE71B4632E5}" type="pres">
      <dgm:prSet presAssocID="{1ACE0B86-7481-4D89-A928-E9B14EE166B1}" presName="vertSpace2b" presStyleCnt="0"/>
      <dgm:spPr/>
    </dgm:pt>
    <dgm:pt modelId="{7924A801-D19B-473C-89BB-0D550C496C8A}" type="pres">
      <dgm:prSet presAssocID="{33B6EF77-1C63-42FD-8940-DC9DA3184265}" presName="horz2" presStyleCnt="0"/>
      <dgm:spPr/>
    </dgm:pt>
    <dgm:pt modelId="{392F7F84-8AED-41CE-A294-6A336AC60AEE}" type="pres">
      <dgm:prSet presAssocID="{33B6EF77-1C63-42FD-8940-DC9DA3184265}" presName="horzSpace2" presStyleCnt="0"/>
      <dgm:spPr/>
    </dgm:pt>
    <dgm:pt modelId="{ED99F626-9805-4ECC-A204-461736D3CB73}" type="pres">
      <dgm:prSet presAssocID="{33B6EF77-1C63-42FD-8940-DC9DA3184265}" presName="tx2" presStyleLbl="revTx" presStyleIdx="5" presStyleCnt="6"/>
      <dgm:spPr/>
    </dgm:pt>
    <dgm:pt modelId="{9E81DDBE-C999-47F1-B0BC-77799C417951}" type="pres">
      <dgm:prSet presAssocID="{33B6EF77-1C63-42FD-8940-DC9DA3184265}" presName="vert2" presStyleCnt="0"/>
      <dgm:spPr/>
    </dgm:pt>
    <dgm:pt modelId="{1B8B0310-BC45-43B2-AD44-3CACA4CAE807}" type="pres">
      <dgm:prSet presAssocID="{33B6EF77-1C63-42FD-8940-DC9DA3184265}" presName="thinLine2b" presStyleLbl="callout" presStyleIdx="4" presStyleCnt="5"/>
      <dgm:spPr/>
    </dgm:pt>
    <dgm:pt modelId="{31082DB2-30FA-4286-AD9D-8BB818E44E34}" type="pres">
      <dgm:prSet presAssocID="{33B6EF77-1C63-42FD-8940-DC9DA3184265}" presName="vertSpace2b" presStyleCnt="0"/>
      <dgm:spPr/>
    </dgm:pt>
  </dgm:ptLst>
  <dgm:cxnLst>
    <dgm:cxn modelId="{80D96006-5650-4AB6-992E-05D50CE750FF}" type="presOf" srcId="{A3537834-849A-4EC9-8B5B-66A814834AC4}" destId="{5C790E4A-7E71-45BD-8CB7-A0A6872BC096}" srcOrd="0" destOrd="0" presId="urn:microsoft.com/office/officeart/2008/layout/LinedList"/>
    <dgm:cxn modelId="{DD27F728-DAD2-4D33-A83D-58BEFE1E0D20}" type="presOf" srcId="{6755F32D-5120-4024-BE6B-BB3FF925A352}" destId="{BFC5C91D-2E55-4632-8D2F-E96C351746E1}" srcOrd="0" destOrd="0" presId="urn:microsoft.com/office/officeart/2008/layout/LinedList"/>
    <dgm:cxn modelId="{3773972C-E909-4BCD-9104-84074D583EAB}" type="presOf" srcId="{82A6D4E2-BE9B-4A64-9BE7-69BC704DB870}" destId="{F7FC67EF-613A-4B2C-A20A-83B996A798E4}" srcOrd="0" destOrd="0" presId="urn:microsoft.com/office/officeart/2008/layout/LinedList"/>
    <dgm:cxn modelId="{23428D3A-2932-4E05-A288-186313E8D809}" srcId="{A3537834-849A-4EC9-8B5B-66A814834AC4}" destId="{1ACE0B86-7481-4D89-A928-E9B14EE166B1}" srcOrd="3" destOrd="0" parTransId="{917E2BFD-DE2A-41DD-965C-5021CAF72328}" sibTransId="{0006A5AB-2E01-4EFB-8F5F-BC9B62ADE98C}"/>
    <dgm:cxn modelId="{9201855C-924D-41C8-B308-334506CECEC9}" type="presOf" srcId="{1ACE0B86-7481-4D89-A928-E9B14EE166B1}" destId="{FBE6F92B-52CD-41FF-A110-2FAA29E78754}" srcOrd="0" destOrd="0" presId="urn:microsoft.com/office/officeart/2008/layout/LinedList"/>
    <dgm:cxn modelId="{D44F955F-ABCD-452A-A480-C1EBD242ACBB}" srcId="{A3537834-849A-4EC9-8B5B-66A814834AC4}" destId="{33B6EF77-1C63-42FD-8940-DC9DA3184265}" srcOrd="4" destOrd="0" parTransId="{2238B42B-3240-462B-A077-05BDE138A1CB}" sibTransId="{29F524EA-6FFB-47B5-9E6C-F0F341940C92}"/>
    <dgm:cxn modelId="{B7772862-AD43-43B4-A27A-E3B56FEFF4A9}" srcId="{A3537834-849A-4EC9-8B5B-66A814834AC4}" destId="{82A6D4E2-BE9B-4A64-9BE7-69BC704DB870}" srcOrd="1" destOrd="0" parTransId="{2A94962D-73AA-4890-9989-3F802EDF2EB7}" sibTransId="{05146E99-B01C-4D50-BE04-D771F496C871}"/>
    <dgm:cxn modelId="{C00BE372-BAE8-495A-8301-42808B54F4FF}" srcId="{6755F32D-5120-4024-BE6B-BB3FF925A352}" destId="{A3537834-849A-4EC9-8B5B-66A814834AC4}" srcOrd="0" destOrd="0" parTransId="{559DB7D8-1830-408A-B6AB-9690E59AE5A0}" sibTransId="{7E4AB8C3-FDF9-48CE-8731-BA5AB5DD86CB}"/>
    <dgm:cxn modelId="{8F624887-6B6E-4525-9237-BCECEEF27CDB}" srcId="{A3537834-849A-4EC9-8B5B-66A814834AC4}" destId="{CBBB8141-3370-4BA4-BCE1-B466508ED722}" srcOrd="0" destOrd="0" parTransId="{B82D217B-544A-4129-9F89-BFE757C781E8}" sibTransId="{927E5723-8CB5-4AD7-A90F-9F7D023622C5}"/>
    <dgm:cxn modelId="{BF9B23A4-96F5-46F5-AE0A-E091814BE95D}" type="presOf" srcId="{14530071-41A8-4263-A333-1B329686DB31}" destId="{2A4E1095-C5BB-4CF1-91A6-B1D70C49F930}" srcOrd="0" destOrd="0" presId="urn:microsoft.com/office/officeart/2008/layout/LinedList"/>
    <dgm:cxn modelId="{69A2F1F1-160A-4BB7-A353-D4800D5DB992}" srcId="{A3537834-849A-4EC9-8B5B-66A814834AC4}" destId="{14530071-41A8-4263-A333-1B329686DB31}" srcOrd="2" destOrd="0" parTransId="{5C35E6B7-5A4B-4C47-91A8-D90E474DA46F}" sibTransId="{093BDEA6-88A2-4512-92C3-D87510DB0DB6}"/>
    <dgm:cxn modelId="{501DC4F4-F8C1-4A5E-A7A7-8A934C90192F}" type="presOf" srcId="{33B6EF77-1C63-42FD-8940-DC9DA3184265}" destId="{ED99F626-9805-4ECC-A204-461736D3CB73}" srcOrd="0" destOrd="0" presId="urn:microsoft.com/office/officeart/2008/layout/LinedList"/>
    <dgm:cxn modelId="{F0CB56FB-9E65-4642-B48D-47C268657945}" type="presOf" srcId="{CBBB8141-3370-4BA4-BCE1-B466508ED722}" destId="{2F79282A-53EF-43D3-A71B-9BC406641E89}" srcOrd="0" destOrd="0" presId="urn:microsoft.com/office/officeart/2008/layout/LinedList"/>
    <dgm:cxn modelId="{BB9C219D-9FAC-4286-9A14-813941130F93}" type="presParOf" srcId="{BFC5C91D-2E55-4632-8D2F-E96C351746E1}" destId="{924B2BEE-79F9-4154-8973-03E27F1749D0}" srcOrd="0" destOrd="0" presId="urn:microsoft.com/office/officeart/2008/layout/LinedList"/>
    <dgm:cxn modelId="{8088DDDE-538C-405A-8719-2750BF41DEDC}" type="presParOf" srcId="{BFC5C91D-2E55-4632-8D2F-E96C351746E1}" destId="{03A6DDDF-3784-48AC-B031-7EDA8E49B2DC}" srcOrd="1" destOrd="0" presId="urn:microsoft.com/office/officeart/2008/layout/LinedList"/>
    <dgm:cxn modelId="{B3F93D6A-A95F-4CFA-A91F-64BDF8B897DF}" type="presParOf" srcId="{03A6DDDF-3784-48AC-B031-7EDA8E49B2DC}" destId="{5C790E4A-7E71-45BD-8CB7-A0A6872BC096}" srcOrd="0" destOrd="0" presId="urn:microsoft.com/office/officeart/2008/layout/LinedList"/>
    <dgm:cxn modelId="{37A5A50F-DB95-4FB4-B283-92922FC66177}" type="presParOf" srcId="{03A6DDDF-3784-48AC-B031-7EDA8E49B2DC}" destId="{AA23BAF4-6201-480F-AA53-E05B88E227B2}" srcOrd="1" destOrd="0" presId="urn:microsoft.com/office/officeart/2008/layout/LinedList"/>
    <dgm:cxn modelId="{76536D57-C7C1-471D-B454-232C1B2A90F4}" type="presParOf" srcId="{AA23BAF4-6201-480F-AA53-E05B88E227B2}" destId="{FD2ABACE-5A8A-4978-B7FF-C2ACC59AAFFB}" srcOrd="0" destOrd="0" presId="urn:microsoft.com/office/officeart/2008/layout/LinedList"/>
    <dgm:cxn modelId="{D72D02DF-A6B2-4DF7-9621-2A5C2EE0FB74}" type="presParOf" srcId="{AA23BAF4-6201-480F-AA53-E05B88E227B2}" destId="{AD2D944D-9C21-4606-B311-D4F384741458}" srcOrd="1" destOrd="0" presId="urn:microsoft.com/office/officeart/2008/layout/LinedList"/>
    <dgm:cxn modelId="{F34048DA-BF38-49DC-854C-9A80AA25481F}" type="presParOf" srcId="{AD2D944D-9C21-4606-B311-D4F384741458}" destId="{2EAC615F-29CF-4589-B198-7BA498467F17}" srcOrd="0" destOrd="0" presId="urn:microsoft.com/office/officeart/2008/layout/LinedList"/>
    <dgm:cxn modelId="{21985E1D-C3CC-463E-B846-ED3F00A01232}" type="presParOf" srcId="{AD2D944D-9C21-4606-B311-D4F384741458}" destId="{2F79282A-53EF-43D3-A71B-9BC406641E89}" srcOrd="1" destOrd="0" presId="urn:microsoft.com/office/officeart/2008/layout/LinedList"/>
    <dgm:cxn modelId="{F402926A-881B-44B7-9A31-989C5EA11B5C}" type="presParOf" srcId="{AD2D944D-9C21-4606-B311-D4F384741458}" destId="{51202CFC-64CE-49EA-B278-DBB904D4A4DA}" srcOrd="2" destOrd="0" presId="urn:microsoft.com/office/officeart/2008/layout/LinedList"/>
    <dgm:cxn modelId="{341A6F2E-2AD4-45D6-BE25-AF1642E75850}" type="presParOf" srcId="{AA23BAF4-6201-480F-AA53-E05B88E227B2}" destId="{F918621C-DBD8-48B9-9411-6D9233F5177E}" srcOrd="2" destOrd="0" presId="urn:microsoft.com/office/officeart/2008/layout/LinedList"/>
    <dgm:cxn modelId="{8637C886-4094-426C-B7AF-C1A8AD9E7332}" type="presParOf" srcId="{AA23BAF4-6201-480F-AA53-E05B88E227B2}" destId="{CFE58E2E-24F2-4EB3-B264-895366761684}" srcOrd="3" destOrd="0" presId="urn:microsoft.com/office/officeart/2008/layout/LinedList"/>
    <dgm:cxn modelId="{19CAF2A0-CBBD-4C83-80DC-1DA705484221}" type="presParOf" srcId="{AA23BAF4-6201-480F-AA53-E05B88E227B2}" destId="{38D593E7-99D5-46EE-9CAF-A99CB4D71480}" srcOrd="4" destOrd="0" presId="urn:microsoft.com/office/officeart/2008/layout/LinedList"/>
    <dgm:cxn modelId="{F6D933ED-0C99-4818-BE81-9BE244DF0E25}" type="presParOf" srcId="{38D593E7-99D5-46EE-9CAF-A99CB4D71480}" destId="{4690FAC5-AB45-47E3-BA13-CA6A0D12C494}" srcOrd="0" destOrd="0" presId="urn:microsoft.com/office/officeart/2008/layout/LinedList"/>
    <dgm:cxn modelId="{07F605B8-D79A-4B27-9A82-EC72F4AD07A5}" type="presParOf" srcId="{38D593E7-99D5-46EE-9CAF-A99CB4D71480}" destId="{F7FC67EF-613A-4B2C-A20A-83B996A798E4}" srcOrd="1" destOrd="0" presId="urn:microsoft.com/office/officeart/2008/layout/LinedList"/>
    <dgm:cxn modelId="{9B5C5F71-5B9B-4E58-8380-FF09F4F51F49}" type="presParOf" srcId="{38D593E7-99D5-46EE-9CAF-A99CB4D71480}" destId="{CCE9DA53-9515-4872-8E1C-81A7C158B9C0}" srcOrd="2" destOrd="0" presId="urn:microsoft.com/office/officeart/2008/layout/LinedList"/>
    <dgm:cxn modelId="{5BA096F8-F182-4830-89DA-2392A0579E2A}" type="presParOf" srcId="{AA23BAF4-6201-480F-AA53-E05B88E227B2}" destId="{14962056-96E2-4296-AC6D-A72D4F7BEB40}" srcOrd="5" destOrd="0" presId="urn:microsoft.com/office/officeart/2008/layout/LinedList"/>
    <dgm:cxn modelId="{30C2EBD4-C169-4A5C-971A-25182F5BD74C}" type="presParOf" srcId="{AA23BAF4-6201-480F-AA53-E05B88E227B2}" destId="{04EFBEE8-31F8-4935-8B73-6C04BD730288}" srcOrd="6" destOrd="0" presId="urn:microsoft.com/office/officeart/2008/layout/LinedList"/>
    <dgm:cxn modelId="{B92D8A47-1FE2-40A1-AD15-CE5C01F283AE}" type="presParOf" srcId="{AA23BAF4-6201-480F-AA53-E05B88E227B2}" destId="{8CA5FB3B-FD06-444D-8C65-513A7DB59238}" srcOrd="7" destOrd="0" presId="urn:microsoft.com/office/officeart/2008/layout/LinedList"/>
    <dgm:cxn modelId="{EED9B582-0467-4171-BF11-857E1B33E0D3}" type="presParOf" srcId="{8CA5FB3B-FD06-444D-8C65-513A7DB59238}" destId="{91D6BB6D-100B-410D-8219-48A2BFEAFCCB}" srcOrd="0" destOrd="0" presId="urn:microsoft.com/office/officeart/2008/layout/LinedList"/>
    <dgm:cxn modelId="{ED177D2E-04F5-4A04-AE36-3CB70DA8EA94}" type="presParOf" srcId="{8CA5FB3B-FD06-444D-8C65-513A7DB59238}" destId="{2A4E1095-C5BB-4CF1-91A6-B1D70C49F930}" srcOrd="1" destOrd="0" presId="urn:microsoft.com/office/officeart/2008/layout/LinedList"/>
    <dgm:cxn modelId="{71B6C749-AFF6-4DD9-9538-76D1802F6509}" type="presParOf" srcId="{8CA5FB3B-FD06-444D-8C65-513A7DB59238}" destId="{A0A60D08-9014-45EB-B051-471C0E3AF820}" srcOrd="2" destOrd="0" presId="urn:microsoft.com/office/officeart/2008/layout/LinedList"/>
    <dgm:cxn modelId="{3BAEAB28-3C86-4A91-92A1-C7BE9CD015B2}" type="presParOf" srcId="{AA23BAF4-6201-480F-AA53-E05B88E227B2}" destId="{D6454BBB-C696-4716-BB5C-B52CC71570F8}" srcOrd="8" destOrd="0" presId="urn:microsoft.com/office/officeart/2008/layout/LinedList"/>
    <dgm:cxn modelId="{9DD2B006-64E9-4020-9FEA-39E210AB406D}" type="presParOf" srcId="{AA23BAF4-6201-480F-AA53-E05B88E227B2}" destId="{E94D607D-F2CA-4BEA-A7EB-E7A1697788A1}" srcOrd="9" destOrd="0" presId="urn:microsoft.com/office/officeart/2008/layout/LinedList"/>
    <dgm:cxn modelId="{EFB4AD02-5D54-4B97-BA98-9AE0F9B0AE14}" type="presParOf" srcId="{AA23BAF4-6201-480F-AA53-E05B88E227B2}" destId="{FDA3FD79-74E9-405C-8AD1-D3A1DE2CEDDA}" srcOrd="10" destOrd="0" presId="urn:microsoft.com/office/officeart/2008/layout/LinedList"/>
    <dgm:cxn modelId="{1ECBD728-0344-4CB3-ACB7-76EDEC87E975}" type="presParOf" srcId="{FDA3FD79-74E9-405C-8AD1-D3A1DE2CEDDA}" destId="{C7E830B4-7701-41EC-912D-A2A93ABC6DCB}" srcOrd="0" destOrd="0" presId="urn:microsoft.com/office/officeart/2008/layout/LinedList"/>
    <dgm:cxn modelId="{14467E2C-6FF1-4690-8A1D-2BD349F8E43D}" type="presParOf" srcId="{FDA3FD79-74E9-405C-8AD1-D3A1DE2CEDDA}" destId="{FBE6F92B-52CD-41FF-A110-2FAA29E78754}" srcOrd="1" destOrd="0" presId="urn:microsoft.com/office/officeart/2008/layout/LinedList"/>
    <dgm:cxn modelId="{A29F8B3B-4950-4E47-BC57-44F05D9A9015}" type="presParOf" srcId="{FDA3FD79-74E9-405C-8AD1-D3A1DE2CEDDA}" destId="{24B6360E-7AB1-4318-9327-8D0C80AEDF51}" srcOrd="2" destOrd="0" presId="urn:microsoft.com/office/officeart/2008/layout/LinedList"/>
    <dgm:cxn modelId="{3E22F3EA-ABC7-4D80-B43D-410D8F921B51}" type="presParOf" srcId="{AA23BAF4-6201-480F-AA53-E05B88E227B2}" destId="{49464BE6-393C-4012-B3EB-198081732C35}" srcOrd="11" destOrd="0" presId="urn:microsoft.com/office/officeart/2008/layout/LinedList"/>
    <dgm:cxn modelId="{327CDC2B-B15C-401F-AF8D-A4E60BF030C4}" type="presParOf" srcId="{AA23BAF4-6201-480F-AA53-E05B88E227B2}" destId="{236748DC-889E-4974-9AE1-CBE71B4632E5}" srcOrd="12" destOrd="0" presId="urn:microsoft.com/office/officeart/2008/layout/LinedList"/>
    <dgm:cxn modelId="{D3BA31AE-46FD-4269-8DAE-E4CAFE44F70C}" type="presParOf" srcId="{AA23BAF4-6201-480F-AA53-E05B88E227B2}" destId="{7924A801-D19B-473C-89BB-0D550C496C8A}" srcOrd="13" destOrd="0" presId="urn:microsoft.com/office/officeart/2008/layout/LinedList"/>
    <dgm:cxn modelId="{A6D19C78-8FF2-4499-AEA0-04F144384175}" type="presParOf" srcId="{7924A801-D19B-473C-89BB-0D550C496C8A}" destId="{392F7F84-8AED-41CE-A294-6A336AC60AEE}" srcOrd="0" destOrd="0" presId="urn:microsoft.com/office/officeart/2008/layout/LinedList"/>
    <dgm:cxn modelId="{545E329E-2F1D-4980-A27C-C218FD89A274}" type="presParOf" srcId="{7924A801-D19B-473C-89BB-0D550C496C8A}" destId="{ED99F626-9805-4ECC-A204-461736D3CB73}" srcOrd="1" destOrd="0" presId="urn:microsoft.com/office/officeart/2008/layout/LinedList"/>
    <dgm:cxn modelId="{49BCEF76-9147-4A8D-B247-84BD0AAD749A}" type="presParOf" srcId="{7924A801-D19B-473C-89BB-0D550C496C8A}" destId="{9E81DDBE-C999-47F1-B0BC-77799C417951}" srcOrd="2" destOrd="0" presId="urn:microsoft.com/office/officeart/2008/layout/LinedList"/>
    <dgm:cxn modelId="{B54E88E5-5690-42A9-A1F8-9591784B03DF}" type="presParOf" srcId="{AA23BAF4-6201-480F-AA53-E05B88E227B2}" destId="{1B8B0310-BC45-43B2-AD44-3CACA4CAE807}" srcOrd="14" destOrd="0" presId="urn:microsoft.com/office/officeart/2008/layout/LinedList"/>
    <dgm:cxn modelId="{2BDD12E1-6611-4884-B6C0-F28FC4EE4FD8}" type="presParOf" srcId="{AA23BAF4-6201-480F-AA53-E05B88E227B2}" destId="{31082DB2-30FA-4286-AD9D-8BB818E44E34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A1884-9ADF-412A-B250-812BA62A29F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C8FAC2C-3B90-4257-A343-40EA94DD428E}">
      <dgm:prSet/>
      <dgm:spPr/>
      <dgm:t>
        <a:bodyPr/>
        <a:lstStyle/>
        <a:p>
          <a:r>
            <a:rPr lang="en-US"/>
            <a:t>Reduction in paperwork</a:t>
          </a:r>
        </a:p>
      </dgm:t>
    </dgm:pt>
    <dgm:pt modelId="{61F6455A-9D7F-4A2B-BFD9-EAE1B0F48300}" type="parTrans" cxnId="{F8534886-9BD4-450C-88FC-9EED83C90A45}">
      <dgm:prSet/>
      <dgm:spPr/>
      <dgm:t>
        <a:bodyPr/>
        <a:lstStyle/>
        <a:p>
          <a:endParaRPr lang="en-US"/>
        </a:p>
      </dgm:t>
    </dgm:pt>
    <dgm:pt modelId="{6C989BEC-AFA9-47D6-8E4B-E3CA109A9EF9}" type="sibTrans" cxnId="{F8534886-9BD4-450C-88FC-9EED83C90A45}">
      <dgm:prSet/>
      <dgm:spPr/>
      <dgm:t>
        <a:bodyPr/>
        <a:lstStyle/>
        <a:p>
          <a:endParaRPr lang="en-US"/>
        </a:p>
      </dgm:t>
    </dgm:pt>
    <dgm:pt modelId="{2CDE4E0C-6D20-4023-B471-7FCB9462DE64}">
      <dgm:prSet/>
      <dgm:spPr/>
      <dgm:t>
        <a:bodyPr/>
        <a:lstStyle/>
        <a:p>
          <a:r>
            <a:rPr lang="en-US"/>
            <a:t>Improved data quality (reduction in errors).</a:t>
          </a:r>
        </a:p>
      </dgm:t>
    </dgm:pt>
    <dgm:pt modelId="{53E49BAB-CC57-4AA2-B365-7856E81E09F0}" type="parTrans" cxnId="{FAFB6718-19FB-4CFD-A622-6EC46AC38D11}">
      <dgm:prSet/>
      <dgm:spPr/>
      <dgm:t>
        <a:bodyPr/>
        <a:lstStyle/>
        <a:p>
          <a:endParaRPr lang="en-US"/>
        </a:p>
      </dgm:t>
    </dgm:pt>
    <dgm:pt modelId="{6149441F-D1A3-4229-BFFD-EAC8D20DCA75}" type="sibTrans" cxnId="{FAFB6718-19FB-4CFD-A622-6EC46AC38D11}">
      <dgm:prSet/>
      <dgm:spPr/>
      <dgm:t>
        <a:bodyPr/>
        <a:lstStyle/>
        <a:p>
          <a:endParaRPr lang="en-US"/>
        </a:p>
      </dgm:t>
    </dgm:pt>
    <dgm:pt modelId="{C367850B-C0CC-4BA8-988D-C485F61E1C7E}">
      <dgm:prSet/>
      <dgm:spPr/>
      <dgm:t>
        <a:bodyPr/>
        <a:lstStyle/>
        <a:p>
          <a:r>
            <a:rPr lang="en-US"/>
            <a:t>Simple to use Excel-like formulas</a:t>
          </a:r>
        </a:p>
      </dgm:t>
    </dgm:pt>
    <dgm:pt modelId="{A4504580-990E-43AB-B921-04A57CAD4B12}" type="parTrans" cxnId="{8F523870-0223-4DD8-A0DE-0823038BFA38}">
      <dgm:prSet/>
      <dgm:spPr/>
      <dgm:t>
        <a:bodyPr/>
        <a:lstStyle/>
        <a:p>
          <a:endParaRPr lang="en-US"/>
        </a:p>
      </dgm:t>
    </dgm:pt>
    <dgm:pt modelId="{8FB6329B-9D46-419E-9C54-2C4ACE7A0852}" type="sibTrans" cxnId="{8F523870-0223-4DD8-A0DE-0823038BFA38}">
      <dgm:prSet/>
      <dgm:spPr/>
      <dgm:t>
        <a:bodyPr/>
        <a:lstStyle/>
        <a:p>
          <a:endParaRPr lang="en-US"/>
        </a:p>
      </dgm:t>
    </dgm:pt>
    <dgm:pt modelId="{DB543ED2-E293-4905-A2D2-FDDEDD86AE73}">
      <dgm:prSet/>
      <dgm:spPr/>
      <dgm:t>
        <a:bodyPr/>
        <a:lstStyle/>
        <a:p>
          <a:r>
            <a:rPr lang="en-US"/>
            <a:t>Increase productivity (reduction of routine work).</a:t>
          </a:r>
        </a:p>
      </dgm:t>
    </dgm:pt>
    <dgm:pt modelId="{A1040EC8-3241-48C6-A284-FE0A13BDF96E}" type="parTrans" cxnId="{305E5DC8-45D5-4239-ACCB-FE2DD35FFAB4}">
      <dgm:prSet/>
      <dgm:spPr/>
      <dgm:t>
        <a:bodyPr/>
        <a:lstStyle/>
        <a:p>
          <a:endParaRPr lang="en-US"/>
        </a:p>
      </dgm:t>
    </dgm:pt>
    <dgm:pt modelId="{CF68C78C-572D-45B1-BFB7-670CD4FA2413}" type="sibTrans" cxnId="{305E5DC8-45D5-4239-ACCB-FE2DD35FFAB4}">
      <dgm:prSet/>
      <dgm:spPr/>
      <dgm:t>
        <a:bodyPr/>
        <a:lstStyle/>
        <a:p>
          <a:endParaRPr lang="en-US"/>
        </a:p>
      </dgm:t>
    </dgm:pt>
    <dgm:pt modelId="{1A3811DC-F0E2-4DB9-8403-118AD9B87618}">
      <dgm:prSet/>
      <dgm:spPr/>
      <dgm:t>
        <a:bodyPr/>
        <a:lstStyle/>
        <a:p>
          <a:r>
            <a:rPr lang="en-US"/>
            <a:t>Avoids duplication.</a:t>
          </a:r>
        </a:p>
      </dgm:t>
    </dgm:pt>
    <dgm:pt modelId="{FBE21429-79B4-4413-A2E9-0BDAB36D9E69}" type="parTrans" cxnId="{C12D8166-6D89-4CC0-8FAD-6E2A2F7288CB}">
      <dgm:prSet/>
      <dgm:spPr/>
      <dgm:t>
        <a:bodyPr/>
        <a:lstStyle/>
        <a:p>
          <a:endParaRPr lang="en-US"/>
        </a:p>
      </dgm:t>
    </dgm:pt>
    <dgm:pt modelId="{863C0ECC-097D-45EF-9AE0-5BFF236CF6EF}" type="sibTrans" cxnId="{C12D8166-6D89-4CC0-8FAD-6E2A2F7288CB}">
      <dgm:prSet/>
      <dgm:spPr/>
      <dgm:t>
        <a:bodyPr/>
        <a:lstStyle/>
        <a:p>
          <a:endParaRPr lang="en-US"/>
        </a:p>
      </dgm:t>
    </dgm:pt>
    <dgm:pt modelId="{57D370B7-5E04-4040-990F-D0F1E42D140C}">
      <dgm:prSet/>
      <dgm:spPr/>
      <dgm:t>
        <a:bodyPr/>
        <a:lstStyle/>
        <a:p>
          <a:r>
            <a:rPr lang="en-US"/>
            <a:t>Reduces transcriptional errors.</a:t>
          </a:r>
        </a:p>
      </dgm:t>
    </dgm:pt>
    <dgm:pt modelId="{C6F2A47A-5583-4985-9063-901013BCB8DD}" type="parTrans" cxnId="{E2C54534-DF7D-4E89-BB69-E3A19F053B63}">
      <dgm:prSet/>
      <dgm:spPr/>
      <dgm:t>
        <a:bodyPr/>
        <a:lstStyle/>
        <a:p>
          <a:endParaRPr lang="en-US"/>
        </a:p>
      </dgm:t>
    </dgm:pt>
    <dgm:pt modelId="{28464984-BC66-40DD-A60A-A44D87F8C42C}" type="sibTrans" cxnId="{E2C54534-DF7D-4E89-BB69-E3A19F053B63}">
      <dgm:prSet/>
      <dgm:spPr/>
      <dgm:t>
        <a:bodyPr/>
        <a:lstStyle/>
        <a:p>
          <a:endParaRPr lang="en-US"/>
        </a:p>
      </dgm:t>
    </dgm:pt>
    <dgm:pt modelId="{125D819E-00FB-4075-81BE-4C60B7A2F4C3}">
      <dgm:prSet/>
      <dgm:spPr/>
      <dgm:t>
        <a:bodyPr/>
        <a:lstStyle/>
        <a:p>
          <a:r>
            <a:rPr lang="en-US"/>
            <a:t>Productivity gains (instrument interfacing and auto reporting).</a:t>
          </a:r>
        </a:p>
      </dgm:t>
    </dgm:pt>
    <dgm:pt modelId="{90BEB181-2517-427D-A1AF-0376F6FD1110}" type="parTrans" cxnId="{79EF6330-0FA8-4322-BB70-54C659D531ED}">
      <dgm:prSet/>
      <dgm:spPr/>
      <dgm:t>
        <a:bodyPr/>
        <a:lstStyle/>
        <a:p>
          <a:endParaRPr lang="en-US"/>
        </a:p>
      </dgm:t>
    </dgm:pt>
    <dgm:pt modelId="{46450CF8-825D-479E-906C-44502DC3E550}" type="sibTrans" cxnId="{79EF6330-0FA8-4322-BB70-54C659D531ED}">
      <dgm:prSet/>
      <dgm:spPr/>
      <dgm:t>
        <a:bodyPr/>
        <a:lstStyle/>
        <a:p>
          <a:endParaRPr lang="en-US"/>
        </a:p>
      </dgm:t>
    </dgm:pt>
    <dgm:pt modelId="{59670096-8961-4EC9-9607-692FC4E989AB}">
      <dgm:prSet/>
      <dgm:spPr/>
      <dgm:t>
        <a:bodyPr/>
        <a:lstStyle/>
        <a:p>
          <a:r>
            <a:rPr lang="en-US"/>
            <a:t>Increases throughput.</a:t>
          </a:r>
        </a:p>
      </dgm:t>
    </dgm:pt>
    <dgm:pt modelId="{743DCE34-0CDD-4687-8478-0189946705B5}" type="parTrans" cxnId="{72A6B920-3C41-4DEB-BD8E-D0907E72D863}">
      <dgm:prSet/>
      <dgm:spPr/>
      <dgm:t>
        <a:bodyPr/>
        <a:lstStyle/>
        <a:p>
          <a:endParaRPr lang="en-US"/>
        </a:p>
      </dgm:t>
    </dgm:pt>
    <dgm:pt modelId="{8578FF78-EA38-4AFE-A37E-F7CA5F5A4E28}" type="sibTrans" cxnId="{72A6B920-3C41-4DEB-BD8E-D0907E72D863}">
      <dgm:prSet/>
      <dgm:spPr/>
      <dgm:t>
        <a:bodyPr/>
        <a:lstStyle/>
        <a:p>
          <a:endParaRPr lang="en-US"/>
        </a:p>
      </dgm:t>
    </dgm:pt>
    <dgm:pt modelId="{06AF2A2D-B9B9-4A29-973A-E2792CB7E618}">
      <dgm:prSet/>
      <dgm:spPr/>
      <dgm:t>
        <a:bodyPr/>
        <a:lstStyle/>
        <a:p>
          <a:r>
            <a:rPr lang="en-US"/>
            <a:t>Very fast report access and queries.</a:t>
          </a:r>
        </a:p>
      </dgm:t>
    </dgm:pt>
    <dgm:pt modelId="{8381CBAF-AF1F-43C4-B44F-D41757F9A48C}" type="parTrans" cxnId="{8E09E104-1AED-4A3D-85C8-1F881C7D916F}">
      <dgm:prSet/>
      <dgm:spPr/>
      <dgm:t>
        <a:bodyPr/>
        <a:lstStyle/>
        <a:p>
          <a:endParaRPr lang="en-US"/>
        </a:p>
      </dgm:t>
    </dgm:pt>
    <dgm:pt modelId="{93BFCFB0-2EB9-4A39-A9C9-8864A23CA7D7}" type="sibTrans" cxnId="{8E09E104-1AED-4A3D-85C8-1F881C7D916F}">
      <dgm:prSet/>
      <dgm:spPr/>
      <dgm:t>
        <a:bodyPr/>
        <a:lstStyle/>
        <a:p>
          <a:endParaRPr lang="en-US"/>
        </a:p>
      </dgm:t>
    </dgm:pt>
    <dgm:pt modelId="{0E815044-1F07-4F60-9DAE-AB899A826B4C}" type="pres">
      <dgm:prSet presAssocID="{318A1884-9ADF-412A-B250-812BA62A29F2}" presName="diagram" presStyleCnt="0">
        <dgm:presLayoutVars>
          <dgm:dir/>
          <dgm:resizeHandles val="exact"/>
        </dgm:presLayoutVars>
      </dgm:prSet>
      <dgm:spPr/>
    </dgm:pt>
    <dgm:pt modelId="{6CEA86A8-BCB7-452E-882A-00968DB478CD}" type="pres">
      <dgm:prSet presAssocID="{9C8FAC2C-3B90-4257-A343-40EA94DD428E}" presName="node" presStyleLbl="node1" presStyleIdx="0" presStyleCnt="9">
        <dgm:presLayoutVars>
          <dgm:bulletEnabled val="1"/>
        </dgm:presLayoutVars>
      </dgm:prSet>
      <dgm:spPr/>
    </dgm:pt>
    <dgm:pt modelId="{12390929-49CC-4857-98FE-9BB337822B4B}" type="pres">
      <dgm:prSet presAssocID="{6C989BEC-AFA9-47D6-8E4B-E3CA109A9EF9}" presName="sibTrans" presStyleCnt="0"/>
      <dgm:spPr/>
    </dgm:pt>
    <dgm:pt modelId="{CA8B0FC9-F4AD-4F88-A54C-C8F2F0D31D83}" type="pres">
      <dgm:prSet presAssocID="{2CDE4E0C-6D20-4023-B471-7FCB9462DE64}" presName="node" presStyleLbl="node1" presStyleIdx="1" presStyleCnt="9">
        <dgm:presLayoutVars>
          <dgm:bulletEnabled val="1"/>
        </dgm:presLayoutVars>
      </dgm:prSet>
      <dgm:spPr/>
    </dgm:pt>
    <dgm:pt modelId="{B85EC15A-0B56-4FAD-B896-FF3A2A3C4434}" type="pres">
      <dgm:prSet presAssocID="{6149441F-D1A3-4229-BFFD-EAC8D20DCA75}" presName="sibTrans" presStyleCnt="0"/>
      <dgm:spPr/>
    </dgm:pt>
    <dgm:pt modelId="{D639C6CF-798C-4E8D-BBE1-4BA3D71667B2}" type="pres">
      <dgm:prSet presAssocID="{C367850B-C0CC-4BA8-988D-C485F61E1C7E}" presName="node" presStyleLbl="node1" presStyleIdx="2" presStyleCnt="9">
        <dgm:presLayoutVars>
          <dgm:bulletEnabled val="1"/>
        </dgm:presLayoutVars>
      </dgm:prSet>
      <dgm:spPr/>
    </dgm:pt>
    <dgm:pt modelId="{7966AA83-6966-4063-B9B5-48B6D8FB6414}" type="pres">
      <dgm:prSet presAssocID="{8FB6329B-9D46-419E-9C54-2C4ACE7A0852}" presName="sibTrans" presStyleCnt="0"/>
      <dgm:spPr/>
    </dgm:pt>
    <dgm:pt modelId="{9511B7E5-AF93-4444-AA2F-1C9A1FCA9392}" type="pres">
      <dgm:prSet presAssocID="{DB543ED2-E293-4905-A2D2-FDDEDD86AE73}" presName="node" presStyleLbl="node1" presStyleIdx="3" presStyleCnt="9">
        <dgm:presLayoutVars>
          <dgm:bulletEnabled val="1"/>
        </dgm:presLayoutVars>
      </dgm:prSet>
      <dgm:spPr/>
    </dgm:pt>
    <dgm:pt modelId="{D207677C-6373-4289-A339-736A3F53B192}" type="pres">
      <dgm:prSet presAssocID="{CF68C78C-572D-45B1-BFB7-670CD4FA2413}" presName="sibTrans" presStyleCnt="0"/>
      <dgm:spPr/>
    </dgm:pt>
    <dgm:pt modelId="{B6646100-3662-4436-A852-09EE11465B02}" type="pres">
      <dgm:prSet presAssocID="{1A3811DC-F0E2-4DB9-8403-118AD9B87618}" presName="node" presStyleLbl="node1" presStyleIdx="4" presStyleCnt="9">
        <dgm:presLayoutVars>
          <dgm:bulletEnabled val="1"/>
        </dgm:presLayoutVars>
      </dgm:prSet>
      <dgm:spPr/>
    </dgm:pt>
    <dgm:pt modelId="{F6E40615-DB1B-4657-85AC-A8D3E4D6F86A}" type="pres">
      <dgm:prSet presAssocID="{863C0ECC-097D-45EF-9AE0-5BFF236CF6EF}" presName="sibTrans" presStyleCnt="0"/>
      <dgm:spPr/>
    </dgm:pt>
    <dgm:pt modelId="{75B1D117-436A-4EF4-9C5D-1E60B9DA3230}" type="pres">
      <dgm:prSet presAssocID="{57D370B7-5E04-4040-990F-D0F1E42D140C}" presName="node" presStyleLbl="node1" presStyleIdx="5" presStyleCnt="9">
        <dgm:presLayoutVars>
          <dgm:bulletEnabled val="1"/>
        </dgm:presLayoutVars>
      </dgm:prSet>
      <dgm:spPr/>
    </dgm:pt>
    <dgm:pt modelId="{6B217E9F-0599-4CE3-80C9-FB572AA3B494}" type="pres">
      <dgm:prSet presAssocID="{28464984-BC66-40DD-A60A-A44D87F8C42C}" presName="sibTrans" presStyleCnt="0"/>
      <dgm:spPr/>
    </dgm:pt>
    <dgm:pt modelId="{60C508F4-8AED-40ED-8723-F935E6A9947E}" type="pres">
      <dgm:prSet presAssocID="{125D819E-00FB-4075-81BE-4C60B7A2F4C3}" presName="node" presStyleLbl="node1" presStyleIdx="6" presStyleCnt="9">
        <dgm:presLayoutVars>
          <dgm:bulletEnabled val="1"/>
        </dgm:presLayoutVars>
      </dgm:prSet>
      <dgm:spPr/>
    </dgm:pt>
    <dgm:pt modelId="{83C8C64B-95E5-45EC-AAA3-668DC308E1F6}" type="pres">
      <dgm:prSet presAssocID="{46450CF8-825D-479E-906C-44502DC3E550}" presName="sibTrans" presStyleCnt="0"/>
      <dgm:spPr/>
    </dgm:pt>
    <dgm:pt modelId="{ABB2284D-5BE2-448B-AE63-AEEC025C4554}" type="pres">
      <dgm:prSet presAssocID="{59670096-8961-4EC9-9607-692FC4E989AB}" presName="node" presStyleLbl="node1" presStyleIdx="7" presStyleCnt="9">
        <dgm:presLayoutVars>
          <dgm:bulletEnabled val="1"/>
        </dgm:presLayoutVars>
      </dgm:prSet>
      <dgm:spPr/>
    </dgm:pt>
    <dgm:pt modelId="{909CBA08-7645-4369-A907-4A80A6E6B8EA}" type="pres">
      <dgm:prSet presAssocID="{8578FF78-EA38-4AFE-A37E-F7CA5F5A4E28}" presName="sibTrans" presStyleCnt="0"/>
      <dgm:spPr/>
    </dgm:pt>
    <dgm:pt modelId="{DE308DC2-BA45-4F8F-932D-5CB04739287C}" type="pres">
      <dgm:prSet presAssocID="{06AF2A2D-B9B9-4A29-973A-E2792CB7E618}" presName="node" presStyleLbl="node1" presStyleIdx="8" presStyleCnt="9">
        <dgm:presLayoutVars>
          <dgm:bulletEnabled val="1"/>
        </dgm:presLayoutVars>
      </dgm:prSet>
      <dgm:spPr/>
    </dgm:pt>
  </dgm:ptLst>
  <dgm:cxnLst>
    <dgm:cxn modelId="{8E09E104-1AED-4A3D-85C8-1F881C7D916F}" srcId="{318A1884-9ADF-412A-B250-812BA62A29F2}" destId="{06AF2A2D-B9B9-4A29-973A-E2792CB7E618}" srcOrd="8" destOrd="0" parTransId="{8381CBAF-AF1F-43C4-B44F-D41757F9A48C}" sibTransId="{93BFCFB0-2EB9-4A39-A9C9-8864A23CA7D7}"/>
    <dgm:cxn modelId="{FAFB6718-19FB-4CFD-A622-6EC46AC38D11}" srcId="{318A1884-9ADF-412A-B250-812BA62A29F2}" destId="{2CDE4E0C-6D20-4023-B471-7FCB9462DE64}" srcOrd="1" destOrd="0" parTransId="{53E49BAB-CC57-4AA2-B365-7856E81E09F0}" sibTransId="{6149441F-D1A3-4229-BFFD-EAC8D20DCA75}"/>
    <dgm:cxn modelId="{72A6B920-3C41-4DEB-BD8E-D0907E72D863}" srcId="{318A1884-9ADF-412A-B250-812BA62A29F2}" destId="{59670096-8961-4EC9-9607-692FC4E989AB}" srcOrd="7" destOrd="0" parTransId="{743DCE34-0CDD-4687-8478-0189946705B5}" sibTransId="{8578FF78-EA38-4AFE-A37E-F7CA5F5A4E28}"/>
    <dgm:cxn modelId="{7D1CE822-BAA7-4CA9-AC61-FEF8A61D4B69}" type="presOf" srcId="{318A1884-9ADF-412A-B250-812BA62A29F2}" destId="{0E815044-1F07-4F60-9DAE-AB899A826B4C}" srcOrd="0" destOrd="0" presId="urn:microsoft.com/office/officeart/2005/8/layout/default"/>
    <dgm:cxn modelId="{9F21112A-67DF-42B8-931F-4A8AC4E79B1C}" type="presOf" srcId="{125D819E-00FB-4075-81BE-4C60B7A2F4C3}" destId="{60C508F4-8AED-40ED-8723-F935E6A9947E}" srcOrd="0" destOrd="0" presId="urn:microsoft.com/office/officeart/2005/8/layout/default"/>
    <dgm:cxn modelId="{79EF6330-0FA8-4322-BB70-54C659D531ED}" srcId="{318A1884-9ADF-412A-B250-812BA62A29F2}" destId="{125D819E-00FB-4075-81BE-4C60B7A2F4C3}" srcOrd="6" destOrd="0" parTransId="{90BEB181-2517-427D-A1AF-0376F6FD1110}" sibTransId="{46450CF8-825D-479E-906C-44502DC3E550}"/>
    <dgm:cxn modelId="{E2C54534-DF7D-4E89-BB69-E3A19F053B63}" srcId="{318A1884-9ADF-412A-B250-812BA62A29F2}" destId="{57D370B7-5E04-4040-990F-D0F1E42D140C}" srcOrd="5" destOrd="0" parTransId="{C6F2A47A-5583-4985-9063-901013BCB8DD}" sibTransId="{28464984-BC66-40DD-A60A-A44D87F8C42C}"/>
    <dgm:cxn modelId="{C12D8166-6D89-4CC0-8FAD-6E2A2F7288CB}" srcId="{318A1884-9ADF-412A-B250-812BA62A29F2}" destId="{1A3811DC-F0E2-4DB9-8403-118AD9B87618}" srcOrd="4" destOrd="0" parTransId="{FBE21429-79B4-4413-A2E9-0BDAB36D9E69}" sibTransId="{863C0ECC-097D-45EF-9AE0-5BFF236CF6EF}"/>
    <dgm:cxn modelId="{8F523870-0223-4DD8-A0DE-0823038BFA38}" srcId="{318A1884-9ADF-412A-B250-812BA62A29F2}" destId="{C367850B-C0CC-4BA8-988D-C485F61E1C7E}" srcOrd="2" destOrd="0" parTransId="{A4504580-990E-43AB-B921-04A57CAD4B12}" sibTransId="{8FB6329B-9D46-419E-9C54-2C4ACE7A0852}"/>
    <dgm:cxn modelId="{F8534886-9BD4-450C-88FC-9EED83C90A45}" srcId="{318A1884-9ADF-412A-B250-812BA62A29F2}" destId="{9C8FAC2C-3B90-4257-A343-40EA94DD428E}" srcOrd="0" destOrd="0" parTransId="{61F6455A-9D7F-4A2B-BFD9-EAE1B0F48300}" sibTransId="{6C989BEC-AFA9-47D6-8E4B-E3CA109A9EF9}"/>
    <dgm:cxn modelId="{E6680A97-213D-4683-BE49-F0F0983C50D3}" type="presOf" srcId="{9C8FAC2C-3B90-4257-A343-40EA94DD428E}" destId="{6CEA86A8-BCB7-452E-882A-00968DB478CD}" srcOrd="0" destOrd="0" presId="urn:microsoft.com/office/officeart/2005/8/layout/default"/>
    <dgm:cxn modelId="{585203A0-2784-41C5-AEC2-E09F1C7F9289}" type="presOf" srcId="{59670096-8961-4EC9-9607-692FC4E989AB}" destId="{ABB2284D-5BE2-448B-AE63-AEEC025C4554}" srcOrd="0" destOrd="0" presId="urn:microsoft.com/office/officeart/2005/8/layout/default"/>
    <dgm:cxn modelId="{01725EA3-6E26-4863-8463-398DC11E88CB}" type="presOf" srcId="{DB543ED2-E293-4905-A2D2-FDDEDD86AE73}" destId="{9511B7E5-AF93-4444-AA2F-1C9A1FCA9392}" srcOrd="0" destOrd="0" presId="urn:microsoft.com/office/officeart/2005/8/layout/default"/>
    <dgm:cxn modelId="{C031E9A7-AE32-4F93-B92C-EE6514FD87D3}" type="presOf" srcId="{06AF2A2D-B9B9-4A29-973A-E2792CB7E618}" destId="{DE308DC2-BA45-4F8F-932D-5CB04739287C}" srcOrd="0" destOrd="0" presId="urn:microsoft.com/office/officeart/2005/8/layout/default"/>
    <dgm:cxn modelId="{09A00BB4-252A-4201-82B1-C932A57560DB}" type="presOf" srcId="{C367850B-C0CC-4BA8-988D-C485F61E1C7E}" destId="{D639C6CF-798C-4E8D-BBE1-4BA3D71667B2}" srcOrd="0" destOrd="0" presId="urn:microsoft.com/office/officeart/2005/8/layout/default"/>
    <dgm:cxn modelId="{305E5DC8-45D5-4239-ACCB-FE2DD35FFAB4}" srcId="{318A1884-9ADF-412A-B250-812BA62A29F2}" destId="{DB543ED2-E293-4905-A2D2-FDDEDD86AE73}" srcOrd="3" destOrd="0" parTransId="{A1040EC8-3241-48C6-A284-FE0A13BDF96E}" sibTransId="{CF68C78C-572D-45B1-BFB7-670CD4FA2413}"/>
    <dgm:cxn modelId="{032DE3DE-A0F9-466F-B761-A19220345927}" type="presOf" srcId="{57D370B7-5E04-4040-990F-D0F1E42D140C}" destId="{75B1D117-436A-4EF4-9C5D-1E60B9DA3230}" srcOrd="0" destOrd="0" presId="urn:microsoft.com/office/officeart/2005/8/layout/default"/>
    <dgm:cxn modelId="{79ADC7E2-EBFE-4B14-814E-0A37743A1E05}" type="presOf" srcId="{2CDE4E0C-6D20-4023-B471-7FCB9462DE64}" destId="{CA8B0FC9-F4AD-4F88-A54C-C8F2F0D31D83}" srcOrd="0" destOrd="0" presId="urn:microsoft.com/office/officeart/2005/8/layout/default"/>
    <dgm:cxn modelId="{038C52E9-A369-49A7-9B3B-825679AA10D7}" type="presOf" srcId="{1A3811DC-F0E2-4DB9-8403-118AD9B87618}" destId="{B6646100-3662-4436-A852-09EE11465B02}" srcOrd="0" destOrd="0" presId="urn:microsoft.com/office/officeart/2005/8/layout/default"/>
    <dgm:cxn modelId="{84EBA551-DB4D-4AC1-B69E-A796959E2F59}" type="presParOf" srcId="{0E815044-1F07-4F60-9DAE-AB899A826B4C}" destId="{6CEA86A8-BCB7-452E-882A-00968DB478CD}" srcOrd="0" destOrd="0" presId="urn:microsoft.com/office/officeart/2005/8/layout/default"/>
    <dgm:cxn modelId="{676956C3-C10B-4065-87BA-B16403BDC0A2}" type="presParOf" srcId="{0E815044-1F07-4F60-9DAE-AB899A826B4C}" destId="{12390929-49CC-4857-98FE-9BB337822B4B}" srcOrd="1" destOrd="0" presId="urn:microsoft.com/office/officeart/2005/8/layout/default"/>
    <dgm:cxn modelId="{2C1C4C17-7FD7-4348-85F6-4D7074EF572B}" type="presParOf" srcId="{0E815044-1F07-4F60-9DAE-AB899A826B4C}" destId="{CA8B0FC9-F4AD-4F88-A54C-C8F2F0D31D83}" srcOrd="2" destOrd="0" presId="urn:microsoft.com/office/officeart/2005/8/layout/default"/>
    <dgm:cxn modelId="{169E7E8F-2093-43CF-93A2-1C7DD6BD6C12}" type="presParOf" srcId="{0E815044-1F07-4F60-9DAE-AB899A826B4C}" destId="{B85EC15A-0B56-4FAD-B896-FF3A2A3C4434}" srcOrd="3" destOrd="0" presId="urn:microsoft.com/office/officeart/2005/8/layout/default"/>
    <dgm:cxn modelId="{3F56C127-6147-4675-B3BF-66DB83CC2DF3}" type="presParOf" srcId="{0E815044-1F07-4F60-9DAE-AB899A826B4C}" destId="{D639C6CF-798C-4E8D-BBE1-4BA3D71667B2}" srcOrd="4" destOrd="0" presId="urn:microsoft.com/office/officeart/2005/8/layout/default"/>
    <dgm:cxn modelId="{72B8B1DA-0CE6-4FFD-98E5-F7937761F1C5}" type="presParOf" srcId="{0E815044-1F07-4F60-9DAE-AB899A826B4C}" destId="{7966AA83-6966-4063-B9B5-48B6D8FB6414}" srcOrd="5" destOrd="0" presId="urn:microsoft.com/office/officeart/2005/8/layout/default"/>
    <dgm:cxn modelId="{D4D5FC94-7CD7-43DA-B441-20E5A2D87A54}" type="presParOf" srcId="{0E815044-1F07-4F60-9DAE-AB899A826B4C}" destId="{9511B7E5-AF93-4444-AA2F-1C9A1FCA9392}" srcOrd="6" destOrd="0" presId="urn:microsoft.com/office/officeart/2005/8/layout/default"/>
    <dgm:cxn modelId="{63BBD547-06D8-481A-9146-B138A1F99CB5}" type="presParOf" srcId="{0E815044-1F07-4F60-9DAE-AB899A826B4C}" destId="{D207677C-6373-4289-A339-736A3F53B192}" srcOrd="7" destOrd="0" presId="urn:microsoft.com/office/officeart/2005/8/layout/default"/>
    <dgm:cxn modelId="{C5F4181F-C3F3-433A-B861-35F98961BB12}" type="presParOf" srcId="{0E815044-1F07-4F60-9DAE-AB899A826B4C}" destId="{B6646100-3662-4436-A852-09EE11465B02}" srcOrd="8" destOrd="0" presId="urn:microsoft.com/office/officeart/2005/8/layout/default"/>
    <dgm:cxn modelId="{B254EC21-2C71-4BE6-8207-C25370155E19}" type="presParOf" srcId="{0E815044-1F07-4F60-9DAE-AB899A826B4C}" destId="{F6E40615-DB1B-4657-85AC-A8D3E4D6F86A}" srcOrd="9" destOrd="0" presId="urn:microsoft.com/office/officeart/2005/8/layout/default"/>
    <dgm:cxn modelId="{E2513AF5-7A48-45EB-8A81-40FD1680321E}" type="presParOf" srcId="{0E815044-1F07-4F60-9DAE-AB899A826B4C}" destId="{75B1D117-436A-4EF4-9C5D-1E60B9DA3230}" srcOrd="10" destOrd="0" presId="urn:microsoft.com/office/officeart/2005/8/layout/default"/>
    <dgm:cxn modelId="{16E8AE10-F2FC-4093-97C2-A6557388E382}" type="presParOf" srcId="{0E815044-1F07-4F60-9DAE-AB899A826B4C}" destId="{6B217E9F-0599-4CE3-80C9-FB572AA3B494}" srcOrd="11" destOrd="0" presId="urn:microsoft.com/office/officeart/2005/8/layout/default"/>
    <dgm:cxn modelId="{96F7D057-6D88-4959-97F4-7052A05D428D}" type="presParOf" srcId="{0E815044-1F07-4F60-9DAE-AB899A826B4C}" destId="{60C508F4-8AED-40ED-8723-F935E6A9947E}" srcOrd="12" destOrd="0" presId="urn:microsoft.com/office/officeart/2005/8/layout/default"/>
    <dgm:cxn modelId="{79F41DBB-B6D7-4F15-AB1E-494F3BCA3ACD}" type="presParOf" srcId="{0E815044-1F07-4F60-9DAE-AB899A826B4C}" destId="{83C8C64B-95E5-45EC-AAA3-668DC308E1F6}" srcOrd="13" destOrd="0" presId="urn:microsoft.com/office/officeart/2005/8/layout/default"/>
    <dgm:cxn modelId="{71CCC754-6197-4052-AA8B-EDBC13BBECEF}" type="presParOf" srcId="{0E815044-1F07-4F60-9DAE-AB899A826B4C}" destId="{ABB2284D-5BE2-448B-AE63-AEEC025C4554}" srcOrd="14" destOrd="0" presId="urn:microsoft.com/office/officeart/2005/8/layout/default"/>
    <dgm:cxn modelId="{E6D7DBE4-3FE3-4846-8933-4B33104209E6}" type="presParOf" srcId="{0E815044-1F07-4F60-9DAE-AB899A826B4C}" destId="{909CBA08-7645-4369-A907-4A80A6E6B8EA}" srcOrd="15" destOrd="0" presId="urn:microsoft.com/office/officeart/2005/8/layout/default"/>
    <dgm:cxn modelId="{B775DF7C-7C3E-43BD-BD36-D51A0434B5D3}" type="presParOf" srcId="{0E815044-1F07-4F60-9DAE-AB899A826B4C}" destId="{DE308DC2-BA45-4F8F-932D-5CB04739287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B2BEE-79F9-4154-8973-03E27F1749D0}">
      <dsp:nvSpPr>
        <dsp:cNvPr id="0" name=""/>
        <dsp:cNvSpPr/>
      </dsp:nvSpPr>
      <dsp:spPr>
        <a:xfrm>
          <a:off x="0" y="0"/>
          <a:ext cx="93005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90E4A-7E71-45BD-8CB7-A0A6872BC096}">
      <dsp:nvSpPr>
        <dsp:cNvPr id="0" name=""/>
        <dsp:cNvSpPr/>
      </dsp:nvSpPr>
      <dsp:spPr>
        <a:xfrm>
          <a:off x="0" y="0"/>
          <a:ext cx="2642608" cy="4445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Divided into five laboratory processing phases</a:t>
          </a:r>
        </a:p>
      </dsp:txBody>
      <dsp:txXfrm>
        <a:off x="0" y="0"/>
        <a:ext cx="2642608" cy="4445952"/>
      </dsp:txXfrm>
    </dsp:sp>
    <dsp:sp modelId="{2F79282A-53EF-43D3-A71B-9BC406641E89}">
      <dsp:nvSpPr>
        <dsp:cNvPr id="0" name=""/>
        <dsp:cNvSpPr/>
      </dsp:nvSpPr>
      <dsp:spPr>
        <a:xfrm>
          <a:off x="2767402" y="41897"/>
          <a:ext cx="6530895" cy="83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reception and logging in of the samples.</a:t>
          </a:r>
        </a:p>
      </dsp:txBody>
      <dsp:txXfrm>
        <a:off x="2767402" y="41897"/>
        <a:ext cx="6530895" cy="837957"/>
      </dsp:txXfrm>
    </dsp:sp>
    <dsp:sp modelId="{F918621C-DBD8-48B9-9411-6D9233F5177E}">
      <dsp:nvSpPr>
        <dsp:cNvPr id="0" name=""/>
        <dsp:cNvSpPr/>
      </dsp:nvSpPr>
      <dsp:spPr>
        <a:xfrm>
          <a:off x="2642608" y="879855"/>
          <a:ext cx="665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C67EF-613A-4B2C-A20A-83B996A798E4}">
      <dsp:nvSpPr>
        <dsp:cNvPr id="0" name=""/>
        <dsp:cNvSpPr/>
      </dsp:nvSpPr>
      <dsp:spPr>
        <a:xfrm>
          <a:off x="2767402" y="921753"/>
          <a:ext cx="6530895" cy="83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assignment, scheduling and tracking of the sample and the associated analytical workload.</a:t>
          </a:r>
        </a:p>
      </dsp:txBody>
      <dsp:txXfrm>
        <a:off x="2767402" y="921753"/>
        <a:ext cx="6530895" cy="837957"/>
      </dsp:txXfrm>
    </dsp:sp>
    <dsp:sp modelId="{14962056-96E2-4296-AC6D-A72D4F7BEB40}">
      <dsp:nvSpPr>
        <dsp:cNvPr id="0" name=""/>
        <dsp:cNvSpPr/>
      </dsp:nvSpPr>
      <dsp:spPr>
        <a:xfrm>
          <a:off x="2642608" y="1759711"/>
          <a:ext cx="665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E1095-C5BB-4CF1-91A6-B1D70C49F930}">
      <dsp:nvSpPr>
        <dsp:cNvPr id="0" name=""/>
        <dsp:cNvSpPr/>
      </dsp:nvSpPr>
      <dsp:spPr>
        <a:xfrm>
          <a:off x="2767402" y="1801609"/>
          <a:ext cx="6530895" cy="83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of inventory, equipment utilization, processing and QC associated with the sample.</a:t>
          </a:r>
        </a:p>
      </dsp:txBody>
      <dsp:txXfrm>
        <a:off x="2767402" y="1801609"/>
        <a:ext cx="6530895" cy="837957"/>
      </dsp:txXfrm>
    </dsp:sp>
    <dsp:sp modelId="{D6454BBB-C696-4716-BB5C-B52CC71570F8}">
      <dsp:nvSpPr>
        <dsp:cNvPr id="0" name=""/>
        <dsp:cNvSpPr/>
      </dsp:nvSpPr>
      <dsp:spPr>
        <a:xfrm>
          <a:off x="2642608" y="2639566"/>
          <a:ext cx="665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6F92B-52CD-41FF-A110-2FAA29E78754}">
      <dsp:nvSpPr>
        <dsp:cNvPr id="0" name=""/>
        <dsp:cNvSpPr/>
      </dsp:nvSpPr>
      <dsp:spPr>
        <a:xfrm>
          <a:off x="2767402" y="2681464"/>
          <a:ext cx="6530895" cy="83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Storage of the data associated with the sample analysis.</a:t>
          </a:r>
        </a:p>
      </dsp:txBody>
      <dsp:txXfrm>
        <a:off x="2767402" y="2681464"/>
        <a:ext cx="6530895" cy="837957"/>
      </dsp:txXfrm>
    </dsp:sp>
    <dsp:sp modelId="{49464BE6-393C-4012-B3EB-198081732C35}">
      <dsp:nvSpPr>
        <dsp:cNvPr id="0" name=""/>
        <dsp:cNvSpPr/>
      </dsp:nvSpPr>
      <dsp:spPr>
        <a:xfrm>
          <a:off x="2642608" y="3519422"/>
          <a:ext cx="665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9F626-9805-4ECC-A204-461736D3CB73}">
      <dsp:nvSpPr>
        <dsp:cNvPr id="0" name=""/>
        <dsp:cNvSpPr/>
      </dsp:nvSpPr>
      <dsp:spPr>
        <a:xfrm>
          <a:off x="2767402" y="3561320"/>
          <a:ext cx="6530895" cy="83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inspection, approval and compilation of the sample data for reporting and / or further analysis</a:t>
          </a:r>
          <a:r>
            <a:rPr lang="en-US" sz="1800" kern="1200" dirty="0"/>
            <a:t>.</a:t>
          </a:r>
        </a:p>
      </dsp:txBody>
      <dsp:txXfrm>
        <a:off x="2767402" y="3561320"/>
        <a:ext cx="6530895" cy="837957"/>
      </dsp:txXfrm>
    </dsp:sp>
    <dsp:sp modelId="{1B8B0310-BC45-43B2-AD44-3CACA4CAE807}">
      <dsp:nvSpPr>
        <dsp:cNvPr id="0" name=""/>
        <dsp:cNvSpPr/>
      </dsp:nvSpPr>
      <dsp:spPr>
        <a:xfrm>
          <a:off x="2642608" y="4399278"/>
          <a:ext cx="665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A86A8-BCB7-452E-882A-00968DB478CD}">
      <dsp:nvSpPr>
        <dsp:cNvPr id="0" name=""/>
        <dsp:cNvSpPr/>
      </dsp:nvSpPr>
      <dsp:spPr>
        <a:xfrm>
          <a:off x="3724" y="391555"/>
          <a:ext cx="2016281" cy="12097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Reduction in paperwork</a:t>
          </a:r>
        </a:p>
      </dsp:txBody>
      <dsp:txXfrm>
        <a:off x="3724" y="391555"/>
        <a:ext cx="2016281" cy="1209769"/>
      </dsp:txXfrm>
    </dsp:sp>
    <dsp:sp modelId="{CA8B0FC9-F4AD-4F88-A54C-C8F2F0D31D83}">
      <dsp:nvSpPr>
        <dsp:cNvPr id="0" name=""/>
        <dsp:cNvSpPr/>
      </dsp:nvSpPr>
      <dsp:spPr>
        <a:xfrm>
          <a:off x="2221634" y="391555"/>
          <a:ext cx="2016281" cy="12097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Improved data quality (reduction in errors).</a:t>
          </a:r>
        </a:p>
      </dsp:txBody>
      <dsp:txXfrm>
        <a:off x="2221634" y="391555"/>
        <a:ext cx="2016281" cy="1209769"/>
      </dsp:txXfrm>
    </dsp:sp>
    <dsp:sp modelId="{D639C6CF-798C-4E8D-BBE1-4BA3D71667B2}">
      <dsp:nvSpPr>
        <dsp:cNvPr id="0" name=""/>
        <dsp:cNvSpPr/>
      </dsp:nvSpPr>
      <dsp:spPr>
        <a:xfrm>
          <a:off x="4439544" y="391555"/>
          <a:ext cx="2016281" cy="12097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Simple to use Excel-like formulas</a:t>
          </a:r>
        </a:p>
      </dsp:txBody>
      <dsp:txXfrm>
        <a:off x="4439544" y="391555"/>
        <a:ext cx="2016281" cy="1209769"/>
      </dsp:txXfrm>
    </dsp:sp>
    <dsp:sp modelId="{9511B7E5-AF93-4444-AA2F-1C9A1FCA9392}">
      <dsp:nvSpPr>
        <dsp:cNvPr id="0" name=""/>
        <dsp:cNvSpPr/>
      </dsp:nvSpPr>
      <dsp:spPr>
        <a:xfrm>
          <a:off x="6657454" y="391555"/>
          <a:ext cx="2016281" cy="1209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Increase productivity (reduction of routine work).</a:t>
          </a:r>
        </a:p>
      </dsp:txBody>
      <dsp:txXfrm>
        <a:off x="6657454" y="391555"/>
        <a:ext cx="2016281" cy="1209769"/>
      </dsp:txXfrm>
    </dsp:sp>
    <dsp:sp modelId="{B6646100-3662-4436-A852-09EE11465B02}">
      <dsp:nvSpPr>
        <dsp:cNvPr id="0" name=""/>
        <dsp:cNvSpPr/>
      </dsp:nvSpPr>
      <dsp:spPr>
        <a:xfrm>
          <a:off x="8875364" y="391555"/>
          <a:ext cx="2016281" cy="12097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Avoids duplication.</a:t>
          </a:r>
        </a:p>
      </dsp:txBody>
      <dsp:txXfrm>
        <a:off x="8875364" y="391555"/>
        <a:ext cx="2016281" cy="1209769"/>
      </dsp:txXfrm>
    </dsp:sp>
    <dsp:sp modelId="{75B1D117-436A-4EF4-9C5D-1E60B9DA3230}">
      <dsp:nvSpPr>
        <dsp:cNvPr id="0" name=""/>
        <dsp:cNvSpPr/>
      </dsp:nvSpPr>
      <dsp:spPr>
        <a:xfrm>
          <a:off x="1112679" y="1802952"/>
          <a:ext cx="2016281" cy="12097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Reduces transcriptional errors.</a:t>
          </a:r>
        </a:p>
      </dsp:txBody>
      <dsp:txXfrm>
        <a:off x="1112679" y="1802952"/>
        <a:ext cx="2016281" cy="1209769"/>
      </dsp:txXfrm>
    </dsp:sp>
    <dsp:sp modelId="{60C508F4-8AED-40ED-8723-F935E6A9947E}">
      <dsp:nvSpPr>
        <dsp:cNvPr id="0" name=""/>
        <dsp:cNvSpPr/>
      </dsp:nvSpPr>
      <dsp:spPr>
        <a:xfrm>
          <a:off x="3330589" y="1802952"/>
          <a:ext cx="2016281" cy="12097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Productivity gains (instrument interfacing and auto reporting).</a:t>
          </a:r>
        </a:p>
      </dsp:txBody>
      <dsp:txXfrm>
        <a:off x="3330589" y="1802952"/>
        <a:ext cx="2016281" cy="1209769"/>
      </dsp:txXfrm>
    </dsp:sp>
    <dsp:sp modelId="{ABB2284D-5BE2-448B-AE63-AEEC025C4554}">
      <dsp:nvSpPr>
        <dsp:cNvPr id="0" name=""/>
        <dsp:cNvSpPr/>
      </dsp:nvSpPr>
      <dsp:spPr>
        <a:xfrm>
          <a:off x="5548499" y="1802952"/>
          <a:ext cx="2016281" cy="12097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Increases throughput.</a:t>
          </a:r>
        </a:p>
      </dsp:txBody>
      <dsp:txXfrm>
        <a:off x="5548499" y="1802952"/>
        <a:ext cx="2016281" cy="1209769"/>
      </dsp:txXfrm>
    </dsp:sp>
    <dsp:sp modelId="{DE308DC2-BA45-4F8F-932D-5CB04739287C}">
      <dsp:nvSpPr>
        <dsp:cNvPr id="0" name=""/>
        <dsp:cNvSpPr/>
      </dsp:nvSpPr>
      <dsp:spPr>
        <a:xfrm>
          <a:off x="7766409" y="1802952"/>
          <a:ext cx="2016281" cy="1209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Very fast report access and queries.</a:t>
          </a:r>
        </a:p>
      </dsp:txBody>
      <dsp:txXfrm>
        <a:off x="7766409" y="1802952"/>
        <a:ext cx="2016281" cy="1209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3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00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300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6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11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49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70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3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4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7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1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3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9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35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3D57-8AFF-B9EF-A906-6E566B7FF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/>
              <a:t>Overview on LIMS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AA766-336D-E332-5851-BFCB7A182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2C3A-6805-3039-9BBC-216C245F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spc="30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D9924-A30F-478E-EAE1-151E3BFA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LIMS is a Laboratory Information Management System.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a software-based system that supports modern laboratory operations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can be implemented for the management of samples, laboratory uses, instruments, Standards and workflow automation.</a:t>
            </a:r>
          </a:p>
        </p:txBody>
      </p:sp>
      <p:pic>
        <p:nvPicPr>
          <p:cNvPr id="16" name="Picture 15" descr="Close up of beakers with solutions on a shelf in a lab">
            <a:extLst>
              <a:ext uri="{FF2B5EF4-FFF2-40B4-BE49-F238E27FC236}">
                <a16:creationId xmlns:a16="http://schemas.microsoft.com/office/drawing/2014/main" id="{4C84E0B7-58E7-8FB7-15F0-DEC957034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" r="50163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800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CE0624-309C-08B4-8679-98D108AF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441196"/>
            <a:ext cx="2703122" cy="39756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393192"/>
            <a:r>
              <a:rPr lang="en-US" sz="2752" b="0" i="0" kern="1200" dirty="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LIMS contains information such as</a:t>
            </a:r>
            <a:endParaRPr lang="en-US" sz="3200" dirty="0">
              <a:solidFill>
                <a:srgbClr val="F2F2F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41E63-F567-1BBF-12A8-C01539589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5037" y="1941638"/>
            <a:ext cx="4396339" cy="419576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60000"/>
              </a:lnSpc>
              <a:defRPr cap="all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And Test Results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  <a:defRPr cap="all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  <a:defRPr cap="all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sites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  <a:defRPr cap="all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the Employees </a:t>
            </a:r>
          </a:p>
          <a:p>
            <a:pPr lvl="0">
              <a:lnSpc>
                <a:spcPct val="160000"/>
              </a:lnSpc>
              <a:defRPr cap="all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credentials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  <a:defRPr cap="all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limits</a:t>
            </a:r>
          </a:p>
          <a:p>
            <a:pPr lvl="0">
              <a:lnSpc>
                <a:spcPct val="100000"/>
              </a:lnSpc>
              <a:defRPr cap="all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C239A6-4BC7-B676-8AE5-921B3310D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8685" y="1941638"/>
            <a:ext cx="3752995" cy="3475165"/>
          </a:xfrm>
        </p:spPr>
        <p:txBody>
          <a:bodyPr>
            <a:normAutofit lnSpcReduction="10000"/>
          </a:bodyPr>
          <a:lstStyle/>
          <a:p>
            <a:pPr marL="203477" indent="-203477" defTabSz="271302">
              <a:lnSpc>
                <a:spcPct val="150000"/>
              </a:lnSpc>
              <a:spcBef>
                <a:spcPts val="593"/>
              </a:spcBef>
            </a:pPr>
            <a:r>
              <a:rPr lang="en-US" b="0" i="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TRACKING</a:t>
            </a:r>
          </a:p>
          <a:p>
            <a:pPr marL="203477" indent="-203477" defTabSz="271302">
              <a:lnSpc>
                <a:spcPct val="150000"/>
              </a:lnSpc>
              <a:spcBef>
                <a:spcPts val="593"/>
              </a:spcBef>
            </a:pPr>
            <a:r>
              <a:rPr lang="en-US" b="0" i="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INSTRUMENTATION INTEGRATION</a:t>
            </a:r>
          </a:p>
          <a:p>
            <a:pPr marL="203477" indent="-203477" defTabSz="271302">
              <a:lnSpc>
                <a:spcPct val="150000"/>
              </a:lnSpc>
              <a:spcBef>
                <a:spcPts val="593"/>
              </a:spcBef>
            </a:pPr>
            <a:r>
              <a:rPr lang="en-US" b="0" i="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 REPORTING FUNCTIONALITY</a:t>
            </a:r>
          </a:p>
          <a:p>
            <a:pPr marL="203477" indent="-203477" defTabSz="271302">
              <a:lnSpc>
                <a:spcPct val="150000"/>
              </a:lnSpc>
              <a:spcBef>
                <a:spcPts val="593"/>
              </a:spcBef>
            </a:pPr>
            <a:r>
              <a:rPr lang="en-US" b="0" i="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BAR-CODING</a:t>
            </a:r>
          </a:p>
          <a:p>
            <a:pPr marL="203477" indent="-203477" defTabSz="271302">
              <a:lnSpc>
                <a:spcPct val="150000"/>
              </a:lnSpc>
              <a:spcBef>
                <a:spcPts val="593"/>
              </a:spcBef>
            </a:pPr>
            <a:r>
              <a:rPr lang="en-US" b="0" i="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QA/QC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3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4654-3D97-7F77-D95B-F6C92598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918"/>
            <a:ext cx="9404723" cy="1400530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of LIMS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8BD5DF-A48F-AEA9-B45E-6039462D5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7618"/>
              </p:ext>
            </p:extLst>
          </p:nvPr>
        </p:nvGraphicFramePr>
        <p:xfrm>
          <a:off x="1103312" y="1802448"/>
          <a:ext cx="9300527" cy="4445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034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6A508-7C47-7D39-0FB0-D8619952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LIMS Benefits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8BC8F8D-5758-2EB6-F588-5C26B2FBA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80367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746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629C-7586-41AC-8EE4-46E278C0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QC/QA Benefits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87B036D-53AF-6513-89A5-7DB52574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/>
              <a:t>Track training record and employee certifications</a:t>
            </a:r>
          </a:p>
          <a:p>
            <a:r>
              <a:rPr lang="en-US"/>
              <a:t>Track instrument maintenance and calibration</a:t>
            </a:r>
          </a:p>
          <a:p>
            <a:r>
              <a:rPr lang="en-US"/>
              <a:t>Full audit trail and QC charts</a:t>
            </a:r>
          </a:p>
          <a:p>
            <a:r>
              <a:rPr lang="en-US"/>
              <a:t>Automatic limit checking</a:t>
            </a:r>
          </a:p>
          <a:p>
            <a:r>
              <a:rPr lang="en-US"/>
              <a:t>Auto sample scheduling</a:t>
            </a:r>
          </a:p>
          <a:p>
            <a:r>
              <a:rPr lang="en-US"/>
              <a:t>Auto-reporting</a:t>
            </a:r>
          </a:p>
          <a:p>
            <a:r>
              <a:rPr lang="en-US"/>
              <a:t>User configurable for QA/QC</a:t>
            </a:r>
          </a:p>
        </p:txBody>
      </p:sp>
    </p:spTree>
    <p:extLst>
      <p:ext uri="{BB962C8B-B14F-4D97-AF65-F5344CB8AC3E}">
        <p14:creationId xmlns:p14="http://schemas.microsoft.com/office/powerpoint/2010/main" val="337717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030D45-5019-409F-2A32-FE2A85BA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dirty="0">
                <a:solidFill>
                  <a:srgbClr val="EBEBEB"/>
                </a:solidFill>
              </a:rPr>
              <a:t>QUESTIONS</a:t>
            </a:r>
            <a:r>
              <a:rPr lang="en-US" sz="67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8" name="Picture 7" descr="Many question marks on black background">
            <a:extLst>
              <a:ext uri="{FF2B5EF4-FFF2-40B4-BE49-F238E27FC236}">
                <a16:creationId xmlns:a16="http://schemas.microsoft.com/office/drawing/2014/main" id="{84758798-C258-4088-9F2C-451E68322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33" r="2" b="2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510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841</TotalTime>
  <Words>242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Overview on LIMS</vt:lpstr>
      <vt:lpstr>Introduction</vt:lpstr>
      <vt:lpstr>LIMS contains information such as</vt:lpstr>
      <vt:lpstr>Functionalities of LIMS</vt:lpstr>
      <vt:lpstr>LIMS Benefits</vt:lpstr>
      <vt:lpstr>QC/QA Benefits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oN LIMS</dc:title>
  <dc:creator>Manoj Reddy Kaipu</dc:creator>
  <cp:lastModifiedBy>Manoj Reddy Kaipu</cp:lastModifiedBy>
  <cp:revision>11</cp:revision>
  <dcterms:created xsi:type="dcterms:W3CDTF">2023-11-11T15:42:31Z</dcterms:created>
  <dcterms:modified xsi:type="dcterms:W3CDTF">2023-11-12T05:55:49Z</dcterms:modified>
</cp:coreProperties>
</file>