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64" r:id="rId2"/>
    <p:sldId id="260" r:id="rId3"/>
    <p:sldId id="257" r:id="rId4"/>
    <p:sldId id="258" r:id="rId5"/>
    <p:sldId id="259" r:id="rId6"/>
    <p:sldId id="262" r:id="rId7"/>
    <p:sldId id="261"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38" d="100"/>
          <a:sy n="3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20850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377134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3456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1236403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1141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3086157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2720041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393377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202449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4E4B61-1ABB-4F21-A25B-28922E9F0CBA}"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76756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4E4B61-1ABB-4F21-A25B-28922E9F0CBA}"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1019483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4E4B61-1ABB-4F21-A25B-28922E9F0CBA}" type="datetimeFigureOut">
              <a:rPr lang="en-US" smtClean="0"/>
              <a:t>11-11-2023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200742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4E4B61-1ABB-4F21-A25B-28922E9F0CBA}" type="datetimeFigureOut">
              <a:rPr lang="en-US" smtClean="0"/>
              <a:t>11-11-2023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344532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E4B61-1ABB-4F21-A25B-28922E9F0CBA}" type="datetimeFigureOut">
              <a:rPr lang="en-US" smtClean="0"/>
              <a:t>11-11-2023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75773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4E4B61-1ABB-4F21-A25B-28922E9F0CBA}"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102300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4E4B61-1ABB-4F21-A25B-28922E9F0CBA}" type="datetimeFigureOut">
              <a:rPr lang="en-US" smtClean="0"/>
              <a:t>11-11-2023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1D9D0E-2130-482E-80C0-E97FCDD628DE}" type="slidenum">
              <a:rPr lang="en-US" smtClean="0"/>
              <a:t>‹#›</a:t>
            </a:fld>
            <a:endParaRPr lang="en-US"/>
          </a:p>
        </p:txBody>
      </p:sp>
    </p:spTree>
    <p:extLst>
      <p:ext uri="{BB962C8B-B14F-4D97-AF65-F5344CB8AC3E}">
        <p14:creationId xmlns:p14="http://schemas.microsoft.com/office/powerpoint/2010/main" val="407666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4E4B61-1ABB-4F21-A25B-28922E9F0CBA}" type="datetimeFigureOut">
              <a:rPr lang="en-US" smtClean="0"/>
              <a:t>11-11-2023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1D9D0E-2130-482E-80C0-E97FCDD628DE}" type="slidenum">
              <a:rPr lang="en-US" smtClean="0"/>
              <a:t>‹#›</a:t>
            </a:fld>
            <a:endParaRPr lang="en-US"/>
          </a:p>
        </p:txBody>
      </p:sp>
    </p:spTree>
    <p:extLst>
      <p:ext uri="{BB962C8B-B14F-4D97-AF65-F5344CB8AC3E}">
        <p14:creationId xmlns:p14="http://schemas.microsoft.com/office/powerpoint/2010/main" val="203108819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0BE9-2171-A145-BC83-84A825F0638C}"/>
              </a:ext>
            </a:extLst>
          </p:cNvPr>
          <p:cNvSpPr>
            <a:spLocks noGrp="1"/>
          </p:cNvSpPr>
          <p:nvPr>
            <p:ph type="title"/>
          </p:nvPr>
        </p:nvSpPr>
        <p:spPr/>
        <p:txBody>
          <a:bodyPr/>
          <a:lstStyle/>
          <a:p>
            <a:r>
              <a:rPr lang="en-US" dirty="0"/>
              <a:t>TERMINAL STERILIZATION</a:t>
            </a:r>
          </a:p>
        </p:txBody>
      </p:sp>
    </p:spTree>
    <p:extLst>
      <p:ext uri="{BB962C8B-B14F-4D97-AF65-F5344CB8AC3E}">
        <p14:creationId xmlns:p14="http://schemas.microsoft.com/office/powerpoint/2010/main" val="2225741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B31B-950B-BA03-75D8-D226766CE5B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30EDAFD-507F-2785-E6FC-5BDE10E0E80D}"/>
              </a:ext>
            </a:extLst>
          </p:cNvPr>
          <p:cNvSpPr>
            <a:spLocks noGrp="1"/>
          </p:cNvSpPr>
          <p:nvPr>
            <p:ph type="subTitle" idx="1"/>
          </p:nvPr>
        </p:nvSpPr>
        <p:spPr/>
        <p:txBody>
          <a:bodyPr/>
          <a:lstStyle/>
          <a:p>
            <a:endParaRPr lang="en-US" dirty="0"/>
          </a:p>
        </p:txBody>
      </p:sp>
      <p:pic>
        <p:nvPicPr>
          <p:cNvPr id="5" name="Picture 4" descr="A screenshot of a computer">
            <a:extLst>
              <a:ext uri="{FF2B5EF4-FFF2-40B4-BE49-F238E27FC236}">
                <a16:creationId xmlns:a16="http://schemas.microsoft.com/office/drawing/2014/main" id="{249BAEBB-7C07-77B1-E2CC-3DF4098A1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89973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6D3C-8DAA-C424-45A3-A169517594A5}"/>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E389FC3E-02BE-8C3F-5EB7-69B622206D0D}"/>
              </a:ext>
            </a:extLst>
          </p:cNvPr>
          <p:cNvSpPr>
            <a:spLocks noGrp="1"/>
          </p:cNvSpPr>
          <p:nvPr>
            <p:ph type="body" idx="1"/>
          </p:nvPr>
        </p:nvSpPr>
        <p:spPr>
          <a:xfrm>
            <a:off x="4267201" y="5537200"/>
            <a:ext cx="3330402" cy="889000"/>
          </a:xfrm>
        </p:spPr>
        <p:txBody>
          <a:bodyPr>
            <a:normAutofit/>
          </a:bodyPr>
          <a:lstStyle/>
          <a:p>
            <a:r>
              <a:rPr lang="en-US" dirty="0"/>
              <a:t>N.SWETHA</a:t>
            </a:r>
          </a:p>
        </p:txBody>
      </p:sp>
    </p:spTree>
    <p:extLst>
      <p:ext uri="{BB962C8B-B14F-4D97-AF65-F5344CB8AC3E}">
        <p14:creationId xmlns:p14="http://schemas.microsoft.com/office/powerpoint/2010/main" val="274524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B7DF-EE3C-6CED-383A-FF0079883EE0}"/>
              </a:ext>
            </a:extLst>
          </p:cNvPr>
          <p:cNvSpPr>
            <a:spLocks noGrp="1"/>
          </p:cNvSpPr>
          <p:nvPr>
            <p:ph type="ctrTitle"/>
          </p:nvPr>
        </p:nvSpPr>
        <p:spPr/>
        <p:txBody>
          <a:bodyPr>
            <a:normAutofit/>
          </a:bodyPr>
          <a:lstStyle/>
          <a:p>
            <a:r>
              <a:rPr lang="en-US" sz="2700" dirty="0"/>
              <a:t>What is Terminal Sterilization </a:t>
            </a:r>
            <a:br>
              <a:rPr lang="en-US" dirty="0"/>
            </a:br>
            <a:endParaRPr lang="en-US" dirty="0"/>
          </a:p>
        </p:txBody>
      </p:sp>
      <p:sp>
        <p:nvSpPr>
          <p:cNvPr id="3" name="Subtitle 2">
            <a:extLst>
              <a:ext uri="{FF2B5EF4-FFF2-40B4-BE49-F238E27FC236}">
                <a16:creationId xmlns:a16="http://schemas.microsoft.com/office/drawing/2014/main" id="{0A8B98B3-075A-2AB7-53A0-3688999101FB}"/>
              </a:ext>
            </a:extLst>
          </p:cNvPr>
          <p:cNvSpPr>
            <a:spLocks noGrp="1"/>
          </p:cNvSpPr>
          <p:nvPr>
            <p:ph type="subTitle" idx="1"/>
          </p:nvPr>
        </p:nvSpPr>
        <p:spPr/>
        <p:txBody>
          <a:bodyPr>
            <a:noAutofit/>
          </a:bodyPr>
          <a:lstStyle/>
          <a:p>
            <a:r>
              <a:rPr lang="en-US" dirty="0"/>
              <a:t>Terminal Sterilization is the process of sterilizing products in their final</a:t>
            </a:r>
          </a:p>
          <a:p>
            <a:r>
              <a:rPr lang="en-US" dirty="0"/>
              <a:t>container. With respect to pharmaceutical manufacturing, traditional </a:t>
            </a:r>
          </a:p>
          <a:p>
            <a:r>
              <a:rPr lang="en-US" dirty="0"/>
              <a:t>liquid sterile drug products are filled into clean and sterile primary</a:t>
            </a:r>
          </a:p>
          <a:p>
            <a:r>
              <a:rPr lang="en-US" dirty="0"/>
              <a:t> containers such as Vials, bottles, syringes, cartridges, or bags.</a:t>
            </a:r>
          </a:p>
        </p:txBody>
      </p:sp>
    </p:spTree>
    <p:extLst>
      <p:ext uri="{BB962C8B-B14F-4D97-AF65-F5344CB8AC3E}">
        <p14:creationId xmlns:p14="http://schemas.microsoft.com/office/powerpoint/2010/main" val="98508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6584-C1A8-DC60-F888-0EEF6CD29433}"/>
              </a:ext>
            </a:extLst>
          </p:cNvPr>
          <p:cNvSpPr>
            <a:spLocks noGrp="1"/>
          </p:cNvSpPr>
          <p:nvPr>
            <p:ph type="ctrTitle"/>
          </p:nvPr>
        </p:nvSpPr>
        <p:spPr/>
        <p:txBody>
          <a:bodyPr/>
          <a:lstStyle/>
          <a:p>
            <a:r>
              <a:rPr lang="en-US" dirty="0"/>
              <a:t>What is Terminal Sterilization</a:t>
            </a:r>
          </a:p>
        </p:txBody>
      </p:sp>
      <p:sp>
        <p:nvSpPr>
          <p:cNvPr id="3" name="Subtitle 2">
            <a:extLst>
              <a:ext uri="{FF2B5EF4-FFF2-40B4-BE49-F238E27FC236}">
                <a16:creationId xmlns:a16="http://schemas.microsoft.com/office/drawing/2014/main" id="{285E52E0-1881-738C-0FFE-738646401890}"/>
              </a:ext>
            </a:extLst>
          </p:cNvPr>
          <p:cNvSpPr>
            <a:spLocks noGrp="1"/>
          </p:cNvSpPr>
          <p:nvPr>
            <p:ph type="subTitle" idx="1"/>
          </p:nvPr>
        </p:nvSpPr>
        <p:spPr/>
        <p:txBody>
          <a:bodyPr>
            <a:normAutofit fontScale="92500" lnSpcReduction="10000"/>
          </a:bodyPr>
          <a:lstStyle/>
          <a:p>
            <a:r>
              <a:rPr lang="en-US" dirty="0"/>
              <a:t>Terminal Sterilization is the process of sterilizing products in  their final container. With respect to pharmaceutical manufacturing, Traditional liquid sterile drug products are filled into clean and Sterile primary containers such as Vials, bottles, syringes, cartridges, or bags.</a:t>
            </a:r>
          </a:p>
        </p:txBody>
      </p:sp>
      <p:pic>
        <p:nvPicPr>
          <p:cNvPr id="5" name="Picture 4" descr="A screenshot of a computer&#10;&#10;Description automatically generated">
            <a:extLst>
              <a:ext uri="{FF2B5EF4-FFF2-40B4-BE49-F238E27FC236}">
                <a16:creationId xmlns:a16="http://schemas.microsoft.com/office/drawing/2014/main" id="{DA467EF7-37A3-2FB7-F440-C7E0E49A9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08"/>
            <a:ext cx="12192000" cy="6569783"/>
          </a:xfrm>
          <a:prstGeom prst="rect">
            <a:avLst/>
          </a:prstGeom>
        </p:spPr>
      </p:pic>
    </p:spTree>
    <p:extLst>
      <p:ext uri="{BB962C8B-B14F-4D97-AF65-F5344CB8AC3E}">
        <p14:creationId xmlns:p14="http://schemas.microsoft.com/office/powerpoint/2010/main" val="56093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E8D-3ADD-F551-6994-E1346638BDF3}"/>
              </a:ext>
            </a:extLst>
          </p:cNvPr>
          <p:cNvSpPr>
            <a:spLocks noGrp="1"/>
          </p:cNvSpPr>
          <p:nvPr>
            <p:ph type="title"/>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D074B065-5127-5E29-583B-FCDAC0106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08"/>
            <a:ext cx="12192000" cy="6569783"/>
          </a:xfrm>
          <a:prstGeom prst="rect">
            <a:avLst/>
          </a:prstGeom>
        </p:spPr>
      </p:pic>
    </p:spTree>
    <p:extLst>
      <p:ext uri="{BB962C8B-B14F-4D97-AF65-F5344CB8AC3E}">
        <p14:creationId xmlns:p14="http://schemas.microsoft.com/office/powerpoint/2010/main" val="146977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9326-4FC1-74EB-49CB-EC5C9358EBBD}"/>
              </a:ext>
            </a:extLst>
          </p:cNvPr>
          <p:cNvSpPr>
            <a:spLocks noGrp="1"/>
          </p:cNvSpPr>
          <p:nvPr>
            <p:ph type="title"/>
          </p:nvPr>
        </p:nvSpPr>
        <p:spPr/>
        <p:txBody>
          <a:bodyPr/>
          <a:lstStyle/>
          <a:p>
            <a:endParaRPr lang="en-US"/>
          </a:p>
        </p:txBody>
      </p:sp>
      <p:pic>
        <p:nvPicPr>
          <p:cNvPr id="4" name="Picture 3" descr="A screenshot of a computer screen">
            <a:extLst>
              <a:ext uri="{FF2B5EF4-FFF2-40B4-BE49-F238E27FC236}">
                <a16:creationId xmlns:a16="http://schemas.microsoft.com/office/drawing/2014/main" id="{1AF2CB4B-75F2-EDFF-045B-762B58B81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08"/>
            <a:ext cx="12192000" cy="6569783"/>
          </a:xfrm>
          <a:prstGeom prst="rect">
            <a:avLst/>
          </a:prstGeom>
        </p:spPr>
      </p:pic>
    </p:spTree>
    <p:extLst>
      <p:ext uri="{BB962C8B-B14F-4D97-AF65-F5344CB8AC3E}">
        <p14:creationId xmlns:p14="http://schemas.microsoft.com/office/powerpoint/2010/main" val="135877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1952-EC7C-DEE3-4165-BF303BF1C542}"/>
              </a:ext>
            </a:extLst>
          </p:cNvPr>
          <p:cNvSpPr>
            <a:spLocks noGrp="1"/>
          </p:cNvSpPr>
          <p:nvPr>
            <p:ph type="title"/>
          </p:nvPr>
        </p:nvSpPr>
        <p:spPr/>
        <p:txBody>
          <a:bodyPr/>
          <a:lstStyle/>
          <a:p>
            <a:endParaRPr lang="en-US"/>
          </a:p>
        </p:txBody>
      </p:sp>
      <p:pic>
        <p:nvPicPr>
          <p:cNvPr id="4" name="Picture 3" descr="A screenshot of a computer">
            <a:extLst>
              <a:ext uri="{FF2B5EF4-FFF2-40B4-BE49-F238E27FC236}">
                <a16:creationId xmlns:a16="http://schemas.microsoft.com/office/drawing/2014/main" id="{9F24A0B6-8F15-8C4F-E7EC-2DCA05E7F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08"/>
            <a:ext cx="12192000" cy="6569783"/>
          </a:xfrm>
          <a:prstGeom prst="rect">
            <a:avLst/>
          </a:prstGeom>
        </p:spPr>
      </p:pic>
    </p:spTree>
    <p:extLst>
      <p:ext uri="{BB962C8B-B14F-4D97-AF65-F5344CB8AC3E}">
        <p14:creationId xmlns:p14="http://schemas.microsoft.com/office/powerpoint/2010/main" val="147517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2EEF-4836-431F-8C01-8F04E2B58E7C}"/>
              </a:ext>
            </a:extLst>
          </p:cNvPr>
          <p:cNvSpPr>
            <a:spLocks noGrp="1"/>
          </p:cNvSpPr>
          <p:nvPr>
            <p:ph type="title"/>
          </p:nvPr>
        </p:nvSpPr>
        <p:spPr/>
        <p:txBody>
          <a:bodyPr/>
          <a:lstStyle/>
          <a:p>
            <a:endParaRPr lang="en-US"/>
          </a:p>
        </p:txBody>
      </p:sp>
      <p:pic>
        <p:nvPicPr>
          <p:cNvPr id="4" name="Picture 3" descr="A screenshot of a computer">
            <a:extLst>
              <a:ext uri="{FF2B5EF4-FFF2-40B4-BE49-F238E27FC236}">
                <a16:creationId xmlns:a16="http://schemas.microsoft.com/office/drawing/2014/main" id="{D5E904E5-2EE0-FD6B-C566-9D5D207D4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08"/>
            <a:ext cx="12192000" cy="6569783"/>
          </a:xfrm>
          <a:prstGeom prst="rect">
            <a:avLst/>
          </a:prstGeom>
        </p:spPr>
      </p:pic>
      <p:pic>
        <p:nvPicPr>
          <p:cNvPr id="6" name="Picture 5" descr="A screenshot of a computer">
            <a:extLst>
              <a:ext uri="{FF2B5EF4-FFF2-40B4-BE49-F238E27FC236}">
                <a16:creationId xmlns:a16="http://schemas.microsoft.com/office/drawing/2014/main" id="{65EB9E2A-BAF8-C6A8-1A12-B94948957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108"/>
            <a:ext cx="12192000" cy="6569783"/>
          </a:xfrm>
          <a:prstGeom prst="rect">
            <a:avLst/>
          </a:prstGeom>
        </p:spPr>
      </p:pic>
    </p:spTree>
    <p:extLst>
      <p:ext uri="{BB962C8B-B14F-4D97-AF65-F5344CB8AC3E}">
        <p14:creationId xmlns:p14="http://schemas.microsoft.com/office/powerpoint/2010/main" val="130247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AA6B-0D4B-7C8B-8518-C19DC9019BF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01EAD2-2CB8-3901-9505-AF816E25FDE0}"/>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C305142-44BA-D71C-E8FE-231C05234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08"/>
            <a:ext cx="12192000" cy="6569783"/>
          </a:xfrm>
          <a:prstGeom prst="rect">
            <a:avLst/>
          </a:prstGeom>
        </p:spPr>
      </p:pic>
    </p:spTree>
    <p:extLst>
      <p:ext uri="{BB962C8B-B14F-4D97-AF65-F5344CB8AC3E}">
        <p14:creationId xmlns:p14="http://schemas.microsoft.com/office/powerpoint/2010/main" val="35293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BD05-6EC1-EF18-2088-CC48DF42E71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15D57AB-2160-5C6D-1A1A-BB6F0759A94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197831D-F23A-B221-3816-4E82EEA35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108"/>
            <a:ext cx="12192000" cy="6569783"/>
          </a:xfrm>
          <a:prstGeom prst="rect">
            <a:avLst/>
          </a:prstGeom>
        </p:spPr>
      </p:pic>
    </p:spTree>
    <p:extLst>
      <p:ext uri="{BB962C8B-B14F-4D97-AF65-F5344CB8AC3E}">
        <p14:creationId xmlns:p14="http://schemas.microsoft.com/office/powerpoint/2010/main" val="1005944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107</Words>
  <Application>Microsoft Office PowerPoint</Application>
  <PresentationFormat>Widescreen</PresentationFormat>
  <Paragraphs>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TERMINAL STERILIZATION</vt:lpstr>
      <vt:lpstr>What is Terminal Sterilization  </vt:lpstr>
      <vt:lpstr>What is Terminal Sterilization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TERMINAL STERILIZATION </dc:title>
  <dc:creator>Bharath Kumar</dc:creator>
  <cp:lastModifiedBy>Bharath Kumar</cp:lastModifiedBy>
  <cp:revision>4</cp:revision>
  <dcterms:created xsi:type="dcterms:W3CDTF">2023-11-10T11:03:00Z</dcterms:created>
  <dcterms:modified xsi:type="dcterms:W3CDTF">2023-11-11T10:19:15Z</dcterms:modified>
</cp:coreProperties>
</file>