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5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58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6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063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7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1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6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1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6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7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2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11BB-F815-47C6-9C0F-DED34C1621B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7BA3DB-51C5-4FF0-A2B6-F015ACB1D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39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05EE-F133-F75A-3B25-F27B938CB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8235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Batch Record</a:t>
            </a:r>
          </a:p>
        </p:txBody>
      </p:sp>
    </p:spTree>
    <p:extLst>
      <p:ext uri="{BB962C8B-B14F-4D97-AF65-F5344CB8AC3E}">
        <p14:creationId xmlns:p14="http://schemas.microsoft.com/office/powerpoint/2010/main" val="223428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39B90-CB53-AB11-DDD3-327BE4D0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What is Batch Record?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75D3-6C06-1C4E-1F3F-B65FF7B3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 batch record (BR) is the documented execution detail of the manufacturing Process of a regulated product, including authors, steps, materials, and equipment. Batch records are required for the manufacture of drugs and medical devices in life science manufacturing.</a:t>
            </a:r>
          </a:p>
        </p:txBody>
      </p:sp>
    </p:spTree>
    <p:extLst>
      <p:ext uri="{BB962C8B-B14F-4D97-AF65-F5344CB8AC3E}">
        <p14:creationId xmlns:p14="http://schemas.microsoft.com/office/powerpoint/2010/main" val="78733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A5B048-3D70-82DE-A16E-9F9BB6AB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963" y="2833077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Nicardipine HCl Injection</a:t>
            </a:r>
          </a:p>
        </p:txBody>
      </p:sp>
      <p:pic>
        <p:nvPicPr>
          <p:cNvPr id="5" name="Picture 4" descr="Person using a syringe">
            <a:extLst>
              <a:ext uri="{FF2B5EF4-FFF2-40B4-BE49-F238E27FC236}">
                <a16:creationId xmlns:a16="http://schemas.microsoft.com/office/drawing/2014/main" id="{8A9FC67D-6336-4D15-ABFC-78923A31F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0" r="3021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1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ADDF1-DE19-453A-9E9F-2BC12ED3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Sections in Nicardipine Hcl injection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A10F3773-A49D-E343-AC66-DBC886490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/>
              <a:t>VIAL WASHING AND DEPYORGENATION </a:t>
            </a:r>
          </a:p>
          <a:p>
            <a:pPr>
              <a:lnSpc>
                <a:spcPct val="90000"/>
              </a:lnSpc>
            </a:pPr>
            <a:r>
              <a:rPr lang="en-US" sz="1100" b="1"/>
              <a:t>UTENSILS AND COMPONENET PREPARATION</a:t>
            </a:r>
          </a:p>
          <a:p>
            <a:pPr>
              <a:lnSpc>
                <a:spcPct val="90000"/>
              </a:lnSpc>
            </a:pPr>
            <a:r>
              <a:rPr lang="en-US" sz="1100" b="1"/>
              <a:t>API DATA SECTION</a:t>
            </a:r>
          </a:p>
          <a:p>
            <a:pPr>
              <a:lnSpc>
                <a:spcPct val="90000"/>
              </a:lnSpc>
            </a:pPr>
            <a:r>
              <a:rPr lang="en-US" sz="1100" b="1"/>
              <a:t>FINISHED PRODUCT COA</a:t>
            </a:r>
          </a:p>
          <a:p>
            <a:pPr>
              <a:lnSpc>
                <a:spcPct val="90000"/>
              </a:lnSpc>
            </a:pPr>
            <a:r>
              <a:rPr lang="en-US" sz="1100" b="1"/>
              <a:t>COMPOUNDING</a:t>
            </a:r>
          </a:p>
          <a:p>
            <a:pPr>
              <a:lnSpc>
                <a:spcPct val="90000"/>
              </a:lnSpc>
            </a:pPr>
            <a:r>
              <a:rPr lang="en-US" sz="1100" b="1"/>
              <a:t>INPROCESS TESING</a:t>
            </a:r>
          </a:p>
          <a:p>
            <a:pPr>
              <a:lnSpc>
                <a:spcPct val="90000"/>
              </a:lnSpc>
            </a:pPr>
            <a:r>
              <a:rPr lang="en-US" sz="1100" b="1"/>
              <a:t>INPROCESS MICROBIOLOGY TESTING</a:t>
            </a:r>
          </a:p>
          <a:p>
            <a:pPr>
              <a:lnSpc>
                <a:spcPct val="90000"/>
              </a:lnSpc>
            </a:pPr>
            <a:r>
              <a:rPr lang="en-US" sz="1100" b="1"/>
              <a:t>FILTRATION</a:t>
            </a:r>
          </a:p>
          <a:p>
            <a:pPr>
              <a:lnSpc>
                <a:spcPct val="90000"/>
              </a:lnSpc>
            </a:pPr>
            <a:r>
              <a:rPr lang="en-US" sz="1100" b="1"/>
              <a:t>FILLING</a:t>
            </a:r>
          </a:p>
          <a:p>
            <a:pPr>
              <a:lnSpc>
                <a:spcPct val="90000"/>
              </a:lnSpc>
            </a:pPr>
            <a:r>
              <a:rPr lang="en-US" sz="1100" b="1"/>
              <a:t>CAPPING</a:t>
            </a:r>
          </a:p>
          <a:p>
            <a:pPr>
              <a:lnSpc>
                <a:spcPct val="90000"/>
              </a:lnSpc>
            </a:pPr>
            <a:r>
              <a:rPr lang="en-US" sz="1100" b="1"/>
              <a:t>TERMINAL STERILIZATION</a:t>
            </a:r>
          </a:p>
          <a:p>
            <a:pPr>
              <a:lnSpc>
                <a:spcPct val="90000"/>
              </a:lnSpc>
            </a:pPr>
            <a:r>
              <a:rPr lang="en-US" sz="1100" b="1"/>
              <a:t>INSPECTION</a:t>
            </a:r>
          </a:p>
          <a:p>
            <a:pPr>
              <a:lnSpc>
                <a:spcPct val="90000"/>
              </a:lnSpc>
            </a:pPr>
            <a:r>
              <a:rPr lang="en-US" sz="1100" b="1"/>
              <a:t>APPLICABLE REPORTS</a:t>
            </a:r>
          </a:p>
          <a:p>
            <a:pPr marL="0" indent="0">
              <a:lnSpc>
                <a:spcPct val="90000"/>
              </a:lnSpc>
            </a:pPr>
            <a:endParaRPr lang="en-US" sz="1100" b="1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</p:txBody>
      </p:sp>
      <p:pic>
        <p:nvPicPr>
          <p:cNvPr id="58" name="Picture 57" descr="Vaccine storage and manufacturing">
            <a:extLst>
              <a:ext uri="{FF2B5EF4-FFF2-40B4-BE49-F238E27FC236}">
                <a16:creationId xmlns:a16="http://schemas.microsoft.com/office/drawing/2014/main" id="{90450B92-B2E7-0F37-1AB6-4FAAB7183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r="19335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5" name="Picture 4" descr="Laboratory experiment with a petri dish">
            <a:extLst>
              <a:ext uri="{FF2B5EF4-FFF2-40B4-BE49-F238E27FC236}">
                <a16:creationId xmlns:a16="http://schemas.microsoft.com/office/drawing/2014/main" id="{D923B5BA-81EB-4CA0-F4EC-7F3404502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2" r="443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D8450-0ACF-8FCF-ED47-8C956982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75" y="2858030"/>
            <a:ext cx="5244861" cy="1646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Compounding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8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A3C4-B39B-B607-5DD5-BD1EFE42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Compounding?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A42A-3979-6BAB-E687-CC7DF59F89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Drug Compounding is often regarded as the process of combining, mixing or altering ingredients to create a medication tailored to the needs of an individual patient.</a:t>
            </a:r>
          </a:p>
        </p:txBody>
      </p:sp>
    </p:spTree>
    <p:extLst>
      <p:ext uri="{BB962C8B-B14F-4D97-AF65-F5344CB8AC3E}">
        <p14:creationId xmlns:p14="http://schemas.microsoft.com/office/powerpoint/2010/main" val="15008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5DFB-A8D3-AE91-A4D3-733A052C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Spread sheet of Compounding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C11452-B788-AD79-F23C-3AB117194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0" y="1774312"/>
            <a:ext cx="8240275" cy="55252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95F3BF5-0AE6-BAD3-6799-6EA213D05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3649" y="1221785"/>
            <a:ext cx="4184035" cy="552527"/>
          </a:xfrm>
        </p:spPr>
        <p:txBody>
          <a:bodyPr/>
          <a:lstStyle/>
          <a:p>
            <a:r>
              <a:rPr lang="en-IN" dirty="0"/>
              <a:t>Compounding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BAE53F-51D5-1BB1-0662-A40D879A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28" y="2532977"/>
            <a:ext cx="8240275" cy="581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176BE2-730F-3742-33D8-1E221BC26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28" y="3320222"/>
            <a:ext cx="8240275" cy="523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1327E7-F8A2-AF96-2F47-BF3E46F34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29" y="4240609"/>
            <a:ext cx="824027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5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B6AD0A-F1A3-F790-CD2C-EF5C325A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B8EA2C9-BEFB-7522-E904-2C21E481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423</TotalTime>
  <Words>130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Batch Record</vt:lpstr>
      <vt:lpstr>What is Batch Record?</vt:lpstr>
      <vt:lpstr>Nicardipine HCl Injection</vt:lpstr>
      <vt:lpstr>Sections in Nicardipine Hcl injection</vt:lpstr>
      <vt:lpstr>Compounding</vt:lpstr>
      <vt:lpstr>What is Compounding?</vt:lpstr>
      <vt:lpstr>Spread sheet of Compounding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Record</dc:title>
  <dc:creator>vani L</dc:creator>
  <cp:lastModifiedBy>vani L</cp:lastModifiedBy>
  <cp:revision>1</cp:revision>
  <dcterms:created xsi:type="dcterms:W3CDTF">2023-11-10T10:41:39Z</dcterms:created>
  <dcterms:modified xsi:type="dcterms:W3CDTF">2023-11-10T17:44:46Z</dcterms:modified>
</cp:coreProperties>
</file>