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4DA2-8085-4825-98C1-18FEAF032F6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5F2-8FAC-4CBF-B434-E5E0EA82A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59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4DA2-8085-4825-98C1-18FEAF032F6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5F2-8FAC-4CBF-B434-E5E0EA82A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21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4DA2-8085-4825-98C1-18FEAF032F6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5F2-8FAC-4CBF-B434-E5E0EA82A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275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4DA2-8085-4825-98C1-18FEAF032F6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5F2-8FAC-4CBF-B434-E5E0EA82A15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9893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4DA2-8085-4825-98C1-18FEAF032F6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5F2-8FAC-4CBF-B434-E5E0EA82A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95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4DA2-8085-4825-98C1-18FEAF032F6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5F2-8FAC-4CBF-B434-E5E0EA82A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015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4DA2-8085-4825-98C1-18FEAF032F6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5F2-8FAC-4CBF-B434-E5E0EA82A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67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4DA2-8085-4825-98C1-18FEAF032F6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5F2-8FAC-4CBF-B434-E5E0EA82A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45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4DA2-8085-4825-98C1-18FEAF032F6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5F2-8FAC-4CBF-B434-E5E0EA82A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66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4DA2-8085-4825-98C1-18FEAF032F6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5F2-8FAC-4CBF-B434-E5E0EA82A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5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4DA2-8085-4825-98C1-18FEAF032F6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5F2-8FAC-4CBF-B434-E5E0EA82A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75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4DA2-8085-4825-98C1-18FEAF032F6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5F2-8FAC-4CBF-B434-E5E0EA82A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4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4DA2-8085-4825-98C1-18FEAF032F6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5F2-8FAC-4CBF-B434-E5E0EA82A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43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4DA2-8085-4825-98C1-18FEAF032F6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5F2-8FAC-4CBF-B434-E5E0EA82A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70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4DA2-8085-4825-98C1-18FEAF032F6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5F2-8FAC-4CBF-B434-E5E0EA82A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7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4DA2-8085-4825-98C1-18FEAF032F6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5F2-8FAC-4CBF-B434-E5E0EA82A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21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4DA2-8085-4825-98C1-18FEAF032F6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65F2-8FAC-4CBF-B434-E5E0EA82A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95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6A4DA2-8085-4825-98C1-18FEAF032F61}" type="datetimeFigureOut">
              <a:rPr lang="en-IN" smtClean="0"/>
              <a:t>12-11-2023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665F2-8FAC-4CBF-B434-E5E0EA82A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741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ED8E-78F8-254E-7E4C-EB0236CB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Effective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F74CE-CA7A-B5DE-C57E-53971A71F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8564" y="1361986"/>
            <a:ext cx="4855335" cy="4351338"/>
          </a:xfrm>
        </p:spPr>
        <p:txBody>
          <a:bodyPr>
            <a:noAutofit/>
          </a:bodyPr>
          <a:lstStyle/>
          <a:p>
            <a:pPr marL="228600" indent="-228600">
              <a:lnSpc>
                <a:spcPct val="107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 communications: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recommended tone for professional emails?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is it important to use clear and concise language in professional communication?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should you address someone in a professional email when you don't know their gender or title?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verbal communication, what role does active listening play in effective conversations?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sending a professional email, why is it essential to proofread before hitting "send"?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03C93-BD30-6106-EA7A-9B4993229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9911" y="1361986"/>
            <a:ext cx="6742089" cy="43513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 Meetings: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recommended tone for communication during professional meetings?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is it important to set a clear agenda for a professional meeting?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should you address someone during a professional meeting if you don't know their name or title?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verbal communication during meetings, what is the role of non-verbal cues, such as body language?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is active participation crucial in professional meetings, and how can it be encouraged?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organizing a virtual meeting, what considerations should be made to ensure effective communication?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handle disagreements or conflicts that may arise during a professional meeting?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importance of time management in professional meetings and how it contributes to productivity.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28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205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Times New Roman</vt:lpstr>
      <vt:lpstr>Wingdings 3</vt:lpstr>
      <vt:lpstr>Ion</vt:lpstr>
      <vt:lpstr>Effective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Communication</dc:title>
  <dc:creator>Swathi Tatineni</dc:creator>
  <cp:lastModifiedBy>Swathi Tatineni</cp:lastModifiedBy>
  <cp:revision>2</cp:revision>
  <dcterms:created xsi:type="dcterms:W3CDTF">2023-11-12T13:11:04Z</dcterms:created>
  <dcterms:modified xsi:type="dcterms:W3CDTF">2023-11-12T13:17:22Z</dcterms:modified>
</cp:coreProperties>
</file>